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4D4D4D"/>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BD1CA"/>
          </a:solidFill>
        </a:fill>
      </a:tcStyle>
    </a:wholeTbl>
    <a:band2H>
      <a:tcTxStyle b="def" i="def"/>
      <a:tcStyle>
        <a:tcBdr/>
        <a:fill>
          <a:solidFill>
            <a:srgbClr val="F5E9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4D4D4D"/>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4D4D4D"/>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F5E8CA"/>
          </a:solidFill>
        </a:fill>
      </a:tcStyle>
    </a:wholeTbl>
    <a:band2H>
      <a:tcTxStyle b="def" i="def"/>
      <a:tcStyle>
        <a:tcBdr/>
        <a:fill>
          <a:solidFill>
            <a:srgbClr val="FAF4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4D4D4D"/>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FCFCF"/>
          </a:solidFill>
        </a:fill>
      </a:tcStyle>
    </a:wholeTbl>
    <a:band2H>
      <a:tcTxStyle b="def" i="def"/>
      <a:tcStyle>
        <a:tcBdr/>
        <a:fill>
          <a:solidFill>
            <a:srgbClr val="E8E8E8"/>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4D4D4D"/>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4D4D4D"/>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4D4D4D"/>
          </a:solidFill>
        </a:fill>
      </a:tcStyle>
    </a:firstRow>
  </a:tblStyle>
  <a:tblStyle styleId="{2708684C-4D16-4618-839F-0558EEFCDFE6}" styleName="">
    <a:tblBg/>
    <a:wholeTbl>
      <a:tcTxStyle b="off" i="off">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ff">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ff">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3551768" y="9693275"/>
            <a:ext cx="15743765" cy="2219325"/>
          </a:xfrm>
          <a:prstGeom prst="rect">
            <a:avLst/>
          </a:prstGeom>
          <a:effectLst>
            <a:outerShdw sx="100000" sy="100000" kx="0" ky="0" algn="b" rotWithShape="0" blurRad="0" dist="17961" dir="2700000">
              <a:srgbClr val="9B6902"/>
            </a:outerShdw>
          </a:effectLst>
        </p:spPr>
        <p:txBody>
          <a:bodyPr/>
          <a:lstStyle>
            <a:lvl1pPr algn="ctr">
              <a:defRPr sz="6400"/>
            </a:lvl1pPr>
          </a:lstStyle>
          <a:p>
            <a:pPr/>
            <a:r>
              <a:t>Title Text</a:t>
            </a:r>
          </a:p>
        </p:txBody>
      </p:sp>
      <p:sp>
        <p:nvSpPr>
          <p:cNvPr id="12" name="Body Level One…"/>
          <p:cNvSpPr txBox="1"/>
          <p:nvPr>
            <p:ph type="body" sz="quarter" idx="1"/>
          </p:nvPr>
        </p:nvSpPr>
        <p:spPr>
          <a:xfrm>
            <a:off x="3551768" y="11468100"/>
            <a:ext cx="15743765" cy="1393827"/>
          </a:xfrm>
          <a:prstGeom prst="rect">
            <a:avLst/>
          </a:prstGeom>
          <a:effectLst>
            <a:outerShdw sx="100000" sy="100000" kx="0" ky="0" algn="b" rotWithShape="0" blurRad="0" dist="17961" dir="2700000">
              <a:srgbClr val="9B6902"/>
            </a:outerShdw>
          </a:effectLst>
        </p:spPr>
        <p:txBody>
          <a:bodyPr/>
          <a:lstStyle>
            <a:lvl1pPr marL="0" indent="0" algn="ctr">
              <a:spcBef>
                <a:spcPts val="1100"/>
              </a:spcBef>
              <a:buSzTx/>
              <a:buNone/>
              <a:defRPr b="1" sz="4800"/>
            </a:lvl1pPr>
            <a:lvl2pPr marL="1485900" indent="-571500" algn="ctr">
              <a:spcBef>
                <a:spcPts val="1100"/>
              </a:spcBef>
              <a:defRPr b="1" sz="4800"/>
            </a:lvl2pPr>
            <a:lvl3pPr marL="2286000" indent="-457200" algn="ctr">
              <a:spcBef>
                <a:spcPts val="1100"/>
              </a:spcBef>
              <a:defRPr b="1" sz="4800"/>
            </a:lvl3pPr>
            <a:lvl4pPr marL="3291840" indent="-548640" algn="ctr">
              <a:spcBef>
                <a:spcPts val="1100"/>
              </a:spcBef>
              <a:defRPr b="1" sz="4800"/>
            </a:lvl4pPr>
            <a:lvl5pPr marL="4206240" indent="-548640" algn="ctr">
              <a:spcBef>
                <a:spcPts val="1100"/>
              </a:spcBef>
              <a:defRPr b="1" sz="4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92" name="Body Level One…"/>
          <p:cNvSpPr txBox="1"/>
          <p:nvPr>
            <p:ph type="body" sz="quarter" idx="1" hasCustomPrompt="1"/>
          </p:nvPr>
        </p:nvSpPr>
        <p:spPr>
          <a:xfrm>
            <a:off x="1201340" y="11859862"/>
            <a:ext cx="21971005" cy="636981"/>
          </a:xfrm>
          <a:prstGeom prst="rect">
            <a:avLst/>
          </a:prstGeom>
        </p:spPr>
        <p:txBody>
          <a:bodyPr lIns="45718" tIns="45718" rIns="45718" bIns="45718"/>
          <a:lstStyle>
            <a:lvl1pPr marL="0" indent="0" defTabSz="825500">
              <a:spcBef>
                <a:spcPts val="0"/>
              </a:spcBef>
              <a:buSzTx/>
              <a:buNone/>
              <a:defRPr b="1" sz="3600"/>
            </a:lvl1pPr>
            <a:lvl2pPr marL="1066800" indent="-457200" defTabSz="825500">
              <a:spcBef>
                <a:spcPts val="0"/>
              </a:spcBef>
              <a:defRPr b="1" sz="3600"/>
            </a:lvl2pPr>
            <a:lvl3pPr marL="1676400" indent="-457200" defTabSz="825500">
              <a:spcBef>
                <a:spcPts val="0"/>
              </a:spcBef>
              <a:defRPr b="1" sz="3600"/>
            </a:lvl3pPr>
            <a:lvl4pPr marL="2286000" indent="-457200" defTabSz="825500">
              <a:spcBef>
                <a:spcPts val="0"/>
              </a:spcBef>
              <a:defRPr b="1" sz="3600"/>
            </a:lvl4pPr>
            <a:lvl5pPr marL="2895600" indent="-457200" defTabSz="825500">
              <a:spcBef>
                <a:spcPts val="0"/>
              </a:spcBef>
              <a:defRPr b="1" sz="3600"/>
            </a:lvl5pPr>
          </a:lstStyle>
          <a:p>
            <a:pPr/>
            <a:r>
              <a:t>Author and Date</a:t>
            </a:r>
          </a:p>
          <a:p>
            <a:pPr lvl="1"/>
            <a:r>
              <a:t/>
            </a:r>
          </a:p>
          <a:p>
            <a:pPr lvl="2"/>
            <a:r>
              <a:t/>
            </a:r>
          </a:p>
          <a:p>
            <a:pPr lvl="3"/>
            <a:r>
              <a:t/>
            </a:r>
          </a:p>
          <a:p>
            <a:pPr lvl="4"/>
            <a:r>
              <a:t/>
            </a:r>
          </a:p>
        </p:txBody>
      </p:sp>
      <p:sp>
        <p:nvSpPr>
          <p:cNvPr id="93" name="Presentation Title"/>
          <p:cNvSpPr txBox="1"/>
          <p:nvPr>
            <p:ph type="title" hasCustomPrompt="1"/>
          </p:nvPr>
        </p:nvSpPr>
        <p:spPr>
          <a:xfrm>
            <a:off x="1206496" y="2574991"/>
            <a:ext cx="21971005" cy="4648203"/>
          </a:xfrm>
          <a:prstGeom prst="rect">
            <a:avLst/>
          </a:prstGeom>
        </p:spPr>
        <p:txBody>
          <a:bodyPr anchor="b"/>
          <a:lstStyle>
            <a:lvl1pPr>
              <a:defRPr spc="-232" sz="11600"/>
            </a:lvl1pPr>
          </a:lstStyle>
          <a:p>
            <a:pPr/>
            <a:r>
              <a:t>Presentation Title</a:t>
            </a:r>
          </a:p>
        </p:txBody>
      </p:sp>
      <p:sp>
        <p:nvSpPr>
          <p:cNvPr id="94" name="Body Level One…"/>
          <p:cNvSpPr txBox="1"/>
          <p:nvPr>
            <p:ph type="body" sz="quarter" idx="21" hasCustomPrompt="1"/>
          </p:nvPr>
        </p:nvSpPr>
        <p:spPr>
          <a:xfrm>
            <a:off x="1201342" y="7223190"/>
            <a:ext cx="21971002" cy="1905003"/>
          </a:xfrm>
          <a:prstGeom prst="rect">
            <a:avLst/>
          </a:prstGeom>
        </p:spPr>
        <p:txBody>
          <a:bodyPr/>
          <a:lstStyle>
            <a:lvl1pPr marL="0" indent="0" defTabSz="825500">
              <a:spcBef>
                <a:spcPts val="0"/>
              </a:spcBef>
              <a:buSzTx/>
              <a:buNone/>
              <a:defRPr b="1" sz="5500"/>
            </a:lvl1pPr>
          </a:lstStyle>
          <a:p>
            <a:pPr/>
            <a:r>
              <a:t>Presentation Subtitle</a:t>
            </a:r>
          </a:p>
        </p:txBody>
      </p:sp>
      <p:sp>
        <p:nvSpPr>
          <p:cNvPr id="95" name="Slide Number"/>
          <p:cNvSpPr txBox="1"/>
          <p:nvPr>
            <p:ph type="sldNum" sz="quarter" idx="2"/>
          </p:nvPr>
        </p:nvSpPr>
        <p:spPr>
          <a:xfrm>
            <a:off x="0" y="0"/>
            <a:ext cx="358413" cy="350662"/>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02"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3" name="Slide Number"/>
          <p:cNvSpPr txBox="1"/>
          <p:nvPr>
            <p:ph type="sldNum" sz="quarter" idx="2"/>
          </p:nvPr>
        </p:nvSpPr>
        <p:spPr>
          <a:xfrm>
            <a:off x="0" y="0"/>
            <a:ext cx="358413" cy="350662"/>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1663700" y="3419476"/>
            <a:ext cx="21031201" cy="5705475"/>
          </a:xfrm>
          <a:prstGeom prst="rect">
            <a:avLst/>
          </a:prstGeom>
        </p:spPr>
        <p:txBody>
          <a:bodyPr anchor="b"/>
          <a:lstStyle>
            <a:lvl1pPr>
              <a:defRPr sz="12000"/>
            </a:lvl1pPr>
          </a:lstStyle>
          <a:p>
            <a:pPr/>
            <a:r>
              <a:t>Title Text</a:t>
            </a:r>
          </a:p>
        </p:txBody>
      </p:sp>
      <p:sp>
        <p:nvSpPr>
          <p:cNvPr id="30" name="Body Level One…"/>
          <p:cNvSpPr txBox="1"/>
          <p:nvPr>
            <p:ph type="body" sz="quarter" idx="1"/>
          </p:nvPr>
        </p:nvSpPr>
        <p:spPr>
          <a:xfrm>
            <a:off x="1663700" y="9178927"/>
            <a:ext cx="21031201" cy="3000375"/>
          </a:xfrm>
          <a:prstGeom prst="rect">
            <a:avLst/>
          </a:prstGeom>
        </p:spPr>
        <p:txBody>
          <a:bodyPr/>
          <a:lstStyle>
            <a:lvl1pPr marL="0" indent="0">
              <a:spcBef>
                <a:spcPts val="1100"/>
              </a:spcBef>
              <a:buSzTx/>
              <a:buNone/>
              <a:defRPr sz="4800"/>
            </a:lvl1pPr>
            <a:lvl2pPr marL="0" indent="914400">
              <a:spcBef>
                <a:spcPts val="1100"/>
              </a:spcBef>
              <a:buSzTx/>
              <a:buNone/>
              <a:defRPr sz="4800"/>
            </a:lvl2pPr>
            <a:lvl3pPr marL="0" indent="1828800">
              <a:spcBef>
                <a:spcPts val="1100"/>
              </a:spcBef>
              <a:buSzTx/>
              <a:buNone/>
              <a:defRPr sz="4800"/>
            </a:lvl3pPr>
            <a:lvl4pPr marL="0" indent="2743200">
              <a:spcBef>
                <a:spcPts val="1100"/>
              </a:spcBef>
              <a:buSzTx/>
              <a:buNone/>
              <a:defRPr sz="4800"/>
            </a:lvl4pPr>
            <a:lvl5pPr marL="0" indent="3657600">
              <a:spcBef>
                <a:spcPts val="1100"/>
              </a:spcBef>
              <a:buSzTx/>
              <a:buNone/>
              <a:defRPr sz="48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2781300" y="1384300"/>
            <a:ext cx="9685868" cy="10655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1680635" y="730251"/>
            <a:ext cx="21031201" cy="2651126"/>
          </a:xfrm>
          <a:prstGeom prst="rect">
            <a:avLst/>
          </a:prstGeom>
        </p:spPr>
        <p:txBody>
          <a:bodyPr/>
          <a:lstStyle/>
          <a:p>
            <a:pPr/>
            <a:r>
              <a:t>Title Text</a:t>
            </a:r>
          </a:p>
        </p:txBody>
      </p:sp>
      <p:sp>
        <p:nvSpPr>
          <p:cNvPr id="48" name="Body Level One…"/>
          <p:cNvSpPr txBox="1"/>
          <p:nvPr>
            <p:ph type="body" sz="quarter" idx="1"/>
          </p:nvPr>
        </p:nvSpPr>
        <p:spPr>
          <a:xfrm>
            <a:off x="1680635" y="3362326"/>
            <a:ext cx="10316634" cy="1647825"/>
          </a:xfrm>
          <a:prstGeom prst="rect">
            <a:avLst/>
          </a:prstGeom>
        </p:spPr>
        <p:txBody>
          <a:bodyPr anchor="b"/>
          <a:lstStyle>
            <a:lvl1pPr marL="0" indent="0">
              <a:spcBef>
                <a:spcPts val="1100"/>
              </a:spcBef>
              <a:buSzTx/>
              <a:buNone/>
              <a:defRPr b="1" sz="4800"/>
            </a:lvl1pPr>
            <a:lvl2pPr marL="0" indent="914400">
              <a:spcBef>
                <a:spcPts val="1100"/>
              </a:spcBef>
              <a:buSzTx/>
              <a:buNone/>
              <a:defRPr b="1" sz="4800"/>
            </a:lvl2pPr>
            <a:lvl3pPr marL="0" indent="1828800">
              <a:spcBef>
                <a:spcPts val="1100"/>
              </a:spcBef>
              <a:buSzTx/>
              <a:buNone/>
              <a:defRPr b="1" sz="4800"/>
            </a:lvl3pPr>
            <a:lvl4pPr marL="0" indent="2743200">
              <a:spcBef>
                <a:spcPts val="1100"/>
              </a:spcBef>
              <a:buSzTx/>
              <a:buNone/>
              <a:defRPr b="1" sz="4800"/>
            </a:lvl4pPr>
            <a:lvl5pPr marL="0" indent="3657600">
              <a:spcBef>
                <a:spcPts val="1100"/>
              </a:spcBef>
              <a:buSzTx/>
              <a:buNone/>
              <a:defRPr b="1" sz="48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12344400" y="3362326"/>
            <a:ext cx="10367435" cy="1647825"/>
          </a:xfrm>
          <a:prstGeom prst="rect">
            <a:avLst/>
          </a:prstGeom>
        </p:spPr>
        <p:txBody>
          <a:bodyPr anchor="b"/>
          <a:lstStyle/>
          <a:p>
            <a:pPr marL="0" indent="0">
              <a:spcBef>
                <a:spcPts val="1100"/>
              </a:spcBef>
              <a:buSzTx/>
              <a:buNone/>
              <a:defRPr b="1" sz="48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1680635" y="914400"/>
            <a:ext cx="7865535" cy="3200400"/>
          </a:xfrm>
          <a:prstGeom prst="rect">
            <a:avLst/>
          </a:prstGeom>
        </p:spPr>
        <p:txBody>
          <a:bodyPr anchor="b"/>
          <a:lstStyle>
            <a:lvl1pPr>
              <a:defRPr sz="6400"/>
            </a:lvl1pPr>
          </a:lstStyle>
          <a:p>
            <a:pPr/>
            <a:r>
              <a:t>Title Text</a:t>
            </a:r>
          </a:p>
        </p:txBody>
      </p:sp>
      <p:sp>
        <p:nvSpPr>
          <p:cNvPr id="73" name="Body Level One…"/>
          <p:cNvSpPr txBox="1"/>
          <p:nvPr>
            <p:ph type="body" sz="half" idx="1"/>
          </p:nvPr>
        </p:nvSpPr>
        <p:spPr>
          <a:xfrm>
            <a:off x="10367434" y="1974850"/>
            <a:ext cx="12344401" cy="9747251"/>
          </a:xfrm>
          <a:prstGeom prst="rect">
            <a:avLst/>
          </a:prstGeom>
        </p:spPr>
        <p:txBody>
          <a:bodyPr/>
          <a:lstStyle>
            <a:lvl1pPr>
              <a:spcBef>
                <a:spcPts val="1500"/>
              </a:spcBef>
              <a:defRPr sz="6400"/>
            </a:lvl1pPr>
            <a:lvl2pPr marL="1567542" indent="-653142">
              <a:spcBef>
                <a:spcPts val="1500"/>
              </a:spcBef>
              <a:defRPr sz="6400"/>
            </a:lvl2pPr>
            <a:lvl3pPr marL="2438400" indent="-609600">
              <a:spcBef>
                <a:spcPts val="1500"/>
              </a:spcBef>
              <a:defRPr sz="6400"/>
            </a:lvl3pPr>
            <a:lvl4pPr marL="3474720" indent="-731520">
              <a:spcBef>
                <a:spcPts val="1500"/>
              </a:spcBef>
              <a:defRPr sz="6400"/>
            </a:lvl4pPr>
            <a:lvl5pPr marL="4389120" indent="-731520">
              <a:spcBef>
                <a:spcPts val="1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1680635" y="4114800"/>
            <a:ext cx="7865535" cy="7623176"/>
          </a:xfrm>
          <a:prstGeom prst="rect">
            <a:avLst/>
          </a:prstGeom>
        </p:spPr>
        <p:txBody>
          <a:bodyPr/>
          <a:lstStyle/>
          <a:p>
            <a:pPr marL="0" indent="0">
              <a:spcBef>
                <a:spcPts val="700"/>
              </a:spcBef>
              <a:buSzTx/>
              <a:buNone/>
              <a:defRPr sz="32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680635" y="914400"/>
            <a:ext cx="7865535" cy="3200400"/>
          </a:xfrm>
          <a:prstGeom prst="rect">
            <a:avLst/>
          </a:prstGeom>
        </p:spPr>
        <p:txBody>
          <a:bodyPr anchor="b"/>
          <a:lstStyle>
            <a:lvl1pPr>
              <a:defRPr sz="6400"/>
            </a:lvl1pPr>
          </a:lstStyle>
          <a:p>
            <a:pPr/>
            <a:r>
              <a:t>Title Text</a:t>
            </a:r>
          </a:p>
        </p:txBody>
      </p:sp>
      <p:sp>
        <p:nvSpPr>
          <p:cNvPr id="83" name="Picture Placeholder 2"/>
          <p:cNvSpPr/>
          <p:nvPr>
            <p:ph type="pic" sz="half" idx="21"/>
          </p:nvPr>
        </p:nvSpPr>
        <p:spPr>
          <a:xfrm>
            <a:off x="10367434" y="1974850"/>
            <a:ext cx="12344401" cy="9747251"/>
          </a:xfrm>
          <a:prstGeom prst="rect">
            <a:avLst/>
          </a:prstGeom>
        </p:spPr>
        <p:txBody>
          <a:bodyPr lIns="91439" rIns="91439">
            <a:noAutofit/>
          </a:bodyPr>
          <a:lstStyle/>
          <a:p>
            <a:pPr/>
          </a:p>
        </p:txBody>
      </p:sp>
      <p:sp>
        <p:nvSpPr>
          <p:cNvPr id="84" name="Body Level One…"/>
          <p:cNvSpPr txBox="1"/>
          <p:nvPr>
            <p:ph type="body" sz="quarter" idx="1"/>
          </p:nvPr>
        </p:nvSpPr>
        <p:spPr>
          <a:xfrm>
            <a:off x="1680635" y="4114800"/>
            <a:ext cx="7865535" cy="7623176"/>
          </a:xfrm>
          <a:prstGeom prst="rect">
            <a:avLst/>
          </a:prstGeom>
        </p:spPr>
        <p:txBody>
          <a:bodyPr/>
          <a:lstStyle>
            <a:lvl1pPr marL="0" indent="0">
              <a:spcBef>
                <a:spcPts val="700"/>
              </a:spcBef>
              <a:buSzTx/>
              <a:buNone/>
              <a:defRPr sz="3200"/>
            </a:lvl1pPr>
            <a:lvl2pPr marL="0" indent="914400">
              <a:spcBef>
                <a:spcPts val="700"/>
              </a:spcBef>
              <a:buSzTx/>
              <a:buNone/>
              <a:defRPr sz="3200"/>
            </a:lvl2pPr>
            <a:lvl3pPr marL="0" indent="1828800">
              <a:spcBef>
                <a:spcPts val="700"/>
              </a:spcBef>
              <a:buSzTx/>
              <a:buNone/>
              <a:defRPr sz="3200"/>
            </a:lvl3pPr>
            <a:lvl4pPr marL="0" indent="2743200">
              <a:spcBef>
                <a:spcPts val="700"/>
              </a:spcBef>
              <a:buSzTx/>
              <a:buNone/>
              <a:defRPr sz="3200"/>
            </a:lvl4pPr>
            <a:lvl5pPr marL="0" indent="3657600">
              <a:spcBef>
                <a:spcPts val="70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439334" y="231775"/>
            <a:ext cx="19778133" cy="1016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2781301" y="1384300"/>
            <a:ext cx="19778134" cy="106553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785600" y="12344400"/>
            <a:ext cx="5689600" cy="7366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1pPr>
      <a:lvl2pPr marL="0" marR="0" indent="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2pPr>
      <a:lvl3pPr marL="0" marR="0" indent="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3pPr>
      <a:lvl4pPr marL="0" marR="0" indent="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4pPr>
      <a:lvl5pPr marL="0" marR="0" indent="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5pPr>
      <a:lvl6pPr marL="0" marR="0" indent="91440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6pPr>
      <a:lvl7pPr marL="0" marR="0" indent="182880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7pPr>
      <a:lvl8pPr marL="0" marR="0" indent="274320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8pPr>
      <a:lvl9pPr marL="0" marR="0" indent="3657600" algn="r" defTabSz="914400" rtl="0" latinLnBrk="0">
        <a:lnSpc>
          <a:spcPct val="100000"/>
        </a:lnSpc>
        <a:spcBef>
          <a:spcPts val="0"/>
        </a:spcBef>
        <a:spcAft>
          <a:spcPts val="0"/>
        </a:spcAft>
        <a:buClrTx/>
        <a:buSzTx/>
        <a:buFontTx/>
        <a:buNone/>
        <a:tabLst/>
        <a:defRPr b="1" baseline="0" cap="none" i="0" spc="0" strike="noStrike" sz="7200" u="none">
          <a:solidFill>
            <a:srgbClr val="080808"/>
          </a:solidFill>
          <a:uFillTx/>
          <a:latin typeface="Arial"/>
          <a:ea typeface="Arial"/>
          <a:cs typeface="Arial"/>
          <a:sym typeface="Arial"/>
        </a:defRPr>
      </a:lvl9pPr>
    </p:titleStyle>
    <p:bodyStyle>
      <a:lvl1pPr marL="685800" marR="0" indent="-68580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1pPr>
      <a:lvl2pPr marL="1581150" marR="0" indent="-66675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2pPr>
      <a:lvl3pPr marL="2362200" marR="0" indent="-53340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3pPr>
      <a:lvl4pPr marL="3383279" marR="0" indent="-640079"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4pPr>
      <a:lvl5pPr marL="4297679" marR="0" indent="-640079"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5pPr>
      <a:lvl6pPr marL="5283200" marR="0" indent="-71120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6pPr>
      <a:lvl7pPr marL="6197600" marR="0" indent="-71120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7pPr>
      <a:lvl8pPr marL="7112000" marR="0" indent="-71120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8pPr>
      <a:lvl9pPr marL="8026400" marR="0" indent="-711200" algn="l" defTabSz="914400" rtl="0" latinLnBrk="0">
        <a:lnSpc>
          <a:spcPct val="100000"/>
        </a:lnSpc>
        <a:spcBef>
          <a:spcPts val="1300"/>
        </a:spcBef>
        <a:spcAft>
          <a:spcPts val="0"/>
        </a:spcAft>
        <a:buClrTx/>
        <a:buSzPct val="100000"/>
        <a:buFontTx/>
        <a:buChar char="•"/>
        <a:tabLst/>
        <a:defRPr b="0" baseline="0" cap="none" i="0" spc="0" strike="noStrike" sz="5600" u="none">
          <a:solidFill>
            <a:srgbClr val="080808"/>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Relationship Id="rId3" Type="http://schemas.openxmlformats.org/officeDocument/2006/relationships/image" Target="../media/image1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 Id="rId3" Type="http://schemas.openxmlformats.org/officeDocument/2006/relationships/image" Target="../media/image8.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 Id="rId3" Type="http://schemas.openxmlformats.org/officeDocument/2006/relationships/image" Target="../media/image10.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 Id="rId3" Type="http://schemas.openxmlformats.org/officeDocument/2006/relationships/image" Target="../media/image1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T.A.R. TEAM 6"/>
          <p:cNvSpPr txBox="1"/>
          <p:nvPr>
            <p:ph type="title"/>
          </p:nvPr>
        </p:nvSpPr>
        <p:spPr>
          <a:xfrm>
            <a:off x="-10286449" y="1034699"/>
            <a:ext cx="21971005" cy="4648203"/>
          </a:xfrm>
          <a:prstGeom prst="rect">
            <a:avLst/>
          </a:prstGeom>
        </p:spPr>
        <p:txBody>
          <a:bodyPr/>
          <a:lstStyle>
            <a:lvl1pPr>
              <a:defRPr spc="-300"/>
            </a:lvl1pPr>
          </a:lstStyle>
          <a:p>
            <a:pPr/>
            <a:r>
              <a:t>S.T.A.R. TEAM 6 </a:t>
            </a:r>
          </a:p>
        </p:txBody>
      </p:sp>
      <p:sp>
        <p:nvSpPr>
          <p:cNvPr id="113" name="PRESENTATION"/>
          <p:cNvSpPr txBox="1"/>
          <p:nvPr/>
        </p:nvSpPr>
        <p:spPr>
          <a:xfrm>
            <a:off x="1201342" y="7223190"/>
            <a:ext cx="21971002" cy="1905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sz="5500">
                <a:solidFill>
                  <a:srgbClr val="000000"/>
                </a:solidFill>
              </a:defRPr>
            </a:lvl1pPr>
          </a:lstStyle>
          <a:p>
            <a:pPr/>
            <a:r>
              <a:t>PRESENTATION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Image" descr="Image"/>
          <p:cNvPicPr>
            <a:picLocks noChangeAspect="1"/>
          </p:cNvPicPr>
          <p:nvPr/>
        </p:nvPicPr>
        <p:blipFill>
          <a:blip r:embed="rId2">
            <a:extLst/>
          </a:blip>
          <a:stretch>
            <a:fillRect/>
          </a:stretch>
        </p:blipFill>
        <p:spPr>
          <a:xfrm>
            <a:off x="6497099" y="499664"/>
            <a:ext cx="10536718" cy="5924022"/>
          </a:xfrm>
          <a:prstGeom prst="rect">
            <a:avLst/>
          </a:prstGeom>
          <a:ln w="12700">
            <a:miter lim="400000"/>
          </a:ln>
        </p:spPr>
      </p:pic>
      <p:pic>
        <p:nvPicPr>
          <p:cNvPr id="184" name="Image" descr="Image"/>
          <p:cNvPicPr>
            <a:picLocks noChangeAspect="1"/>
          </p:cNvPicPr>
          <p:nvPr/>
        </p:nvPicPr>
        <p:blipFill>
          <a:blip r:embed="rId3">
            <a:extLst/>
          </a:blip>
          <a:stretch>
            <a:fillRect/>
          </a:stretch>
        </p:blipFill>
        <p:spPr>
          <a:xfrm>
            <a:off x="6457361" y="7486723"/>
            <a:ext cx="10616194" cy="59687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irc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DESIGN…"/>
          <p:cNvSpPr txBox="1"/>
          <p:nvPr/>
        </p:nvSpPr>
        <p:spPr>
          <a:xfrm>
            <a:off x="1129414" y="1658083"/>
            <a:ext cx="20120894" cy="22481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DESIGN </a:t>
            </a:r>
          </a:p>
          <a:p>
            <a:pPr>
              <a:defRPr sz="3000"/>
            </a:pPr>
          </a:p>
          <a:p>
            <a:pPr>
              <a:defRPr sz="3000"/>
            </a:pPr>
            <a:r>
              <a:t>The design of the robot is made on the solid works software. </a:t>
            </a:r>
          </a:p>
          <a:p>
            <a:pPr>
              <a:defRPr sz="3000"/>
            </a:pPr>
            <a:r>
              <a:t>Some inspiration from google led to formation of Rocker Bogie.</a:t>
            </a:r>
          </a:p>
          <a:p>
            <a:pPr>
              <a:defRPr sz="3000"/>
            </a:pPr>
            <a:r>
              <a:t>Due to change in PS the design has to be changed to a four wheeled vehicle mounted with electronic systems.</a:t>
            </a:r>
          </a:p>
        </p:txBody>
      </p:sp>
      <p:pic>
        <p:nvPicPr>
          <p:cNvPr id="187" name="Image" descr="Image"/>
          <p:cNvPicPr>
            <a:picLocks noChangeAspect="1"/>
          </p:cNvPicPr>
          <p:nvPr/>
        </p:nvPicPr>
        <p:blipFill>
          <a:blip r:embed="rId2">
            <a:extLst/>
          </a:blip>
          <a:stretch>
            <a:fillRect/>
          </a:stretch>
        </p:blipFill>
        <p:spPr>
          <a:xfrm>
            <a:off x="12617014" y="6574064"/>
            <a:ext cx="10351779" cy="5822875"/>
          </a:xfrm>
          <a:prstGeom prst="rect">
            <a:avLst/>
          </a:prstGeom>
          <a:ln w="12700">
            <a:miter lim="400000"/>
          </a:ln>
        </p:spPr>
      </p:pic>
      <p:pic>
        <p:nvPicPr>
          <p:cNvPr id="188" name="Image" descr="Image"/>
          <p:cNvPicPr>
            <a:picLocks noChangeAspect="1"/>
          </p:cNvPicPr>
          <p:nvPr/>
        </p:nvPicPr>
        <p:blipFill>
          <a:blip r:embed="rId3">
            <a:extLst/>
          </a:blip>
          <a:stretch>
            <a:fillRect/>
          </a:stretch>
        </p:blipFill>
        <p:spPr>
          <a:xfrm>
            <a:off x="758888" y="6384489"/>
            <a:ext cx="10960706" cy="5822876"/>
          </a:xfrm>
          <a:prstGeom prst="rect">
            <a:avLst/>
          </a:prstGeom>
          <a:ln w="12700">
            <a:miter lim="400000"/>
          </a:ln>
        </p:spPr>
      </p:pic>
      <p:sp>
        <p:nvSpPr>
          <p:cNvPr id="189" name="Line"/>
          <p:cNvSpPr/>
          <p:nvPr/>
        </p:nvSpPr>
        <p:spPr>
          <a:xfrm>
            <a:off x="11556999" y="8298690"/>
            <a:ext cx="1270002" cy="3"/>
          </a:xfrm>
          <a:prstGeom prst="line">
            <a:avLst/>
          </a:prstGeom>
          <a:ln w="25400">
            <a:solidFill>
              <a:srgbClr val="000000"/>
            </a:solidFill>
            <a:miter lim="400000"/>
            <a:tailEnd type="triangle"/>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14:warp dir="in"/>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HANK YOU! :)"/>
          <p:cNvSpPr txBox="1"/>
          <p:nvPr>
            <p:ph type="body" sz="half" idx="1"/>
          </p:nvPr>
        </p:nvSpPr>
        <p:spPr>
          <a:xfrm>
            <a:off x="1206500" y="4920843"/>
            <a:ext cx="21971000" cy="3874314"/>
          </a:xfrm>
          <a:prstGeom prst="rect">
            <a:avLst/>
          </a:prstGeom>
        </p:spPr>
        <p:txBody>
          <a:bodyPr/>
          <a:lstStyle>
            <a:lvl1pPr>
              <a:defRPr spc="-300"/>
            </a:lvl1pPr>
          </a:lstStyle>
          <a:p>
            <a:pPr/>
            <a:r>
              <a:t>THANK YOU! :)</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T.A.R. TEAM 6…"/>
          <p:cNvSpPr txBox="1"/>
          <p:nvPr/>
        </p:nvSpPr>
        <p:spPr>
          <a:xfrm>
            <a:off x="551295" y="1180150"/>
            <a:ext cx="23281410" cy="11355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400"/>
            </a:pPr>
            <a:r>
              <a:t> </a:t>
            </a:r>
          </a:p>
          <a:p>
            <a:pPr>
              <a:defRPr sz="2600"/>
            </a:pPr>
            <a:r>
              <a:t>TEAM MENTORS </a:t>
            </a:r>
          </a:p>
          <a:p>
            <a:pPr>
              <a:defRPr sz="2600"/>
            </a:pPr>
          </a:p>
          <a:p>
            <a:pPr>
              <a:defRPr sz="2600"/>
            </a:pPr>
            <a:r>
              <a:t>BHUVAN AGGARWAL</a:t>
            </a:r>
          </a:p>
          <a:p>
            <a:pPr>
              <a:defRPr sz="2600"/>
            </a:pPr>
            <a:r>
              <a:t>HANAN BASHEER</a:t>
            </a:r>
          </a:p>
          <a:p>
            <a:pPr>
              <a:defRPr sz="2600"/>
            </a:pPr>
            <a:r>
              <a:t>MANAV DOSHI</a:t>
            </a:r>
          </a:p>
          <a:p>
            <a:pPr>
              <a:defRPr sz="2600"/>
            </a:pPr>
          </a:p>
          <a:p>
            <a:pPr>
              <a:defRPr sz="2600"/>
            </a:pPr>
          </a:p>
          <a:p>
            <a:pPr>
              <a:defRPr sz="2600"/>
            </a:pPr>
            <a:r>
              <a:t>TEAM</a:t>
            </a:r>
          </a:p>
          <a:p>
            <a:pPr>
              <a:defRPr sz="2600"/>
            </a:pPr>
          </a:p>
          <a:p>
            <a:pPr marL="481541" indent="-481541">
              <a:buSzPct val="100000"/>
              <a:buAutoNum type="arabicPeriod" startAt="1"/>
              <a:defRPr sz="2600"/>
            </a:pPr>
            <a:r>
              <a:t>SARVADNYA DESAI</a:t>
            </a:r>
          </a:p>
          <a:p>
            <a:pPr>
              <a:defRPr sz="2600"/>
            </a:pPr>
            <a:r>
              <a:t>        CIVIL DEPARTMENT</a:t>
            </a:r>
          </a:p>
          <a:p>
            <a:pPr>
              <a:defRPr sz="2600"/>
            </a:pPr>
            <a:r>
              <a:t>        210040138</a:t>
            </a:r>
          </a:p>
          <a:p>
            <a:pPr>
              <a:defRPr sz="2600"/>
            </a:pPr>
          </a:p>
          <a:p>
            <a:pPr>
              <a:defRPr sz="2600"/>
            </a:pPr>
            <a:r>
              <a:t>  </a:t>
            </a:r>
          </a:p>
          <a:p>
            <a:pPr marL="481541" indent="-481541">
              <a:buSzPct val="100000"/>
              <a:buAutoNum type="arabicPeriod" startAt="2"/>
              <a:defRPr sz="2600"/>
            </a:pPr>
            <a:r>
              <a:t>SAHIL SUDHAKAR</a:t>
            </a:r>
          </a:p>
          <a:p>
            <a:pPr>
              <a:defRPr sz="2600"/>
            </a:pPr>
            <a:r>
              <a:t>        AEROSPACE DEPARTMENT </a:t>
            </a:r>
          </a:p>
          <a:p>
            <a:pPr>
              <a:defRPr sz="2600"/>
            </a:pPr>
            <a:r>
              <a:t>        210010055</a:t>
            </a:r>
          </a:p>
          <a:p>
            <a:pPr>
              <a:defRPr sz="2600"/>
            </a:pPr>
          </a:p>
          <a:p>
            <a:pPr>
              <a:defRPr sz="2600"/>
            </a:pPr>
          </a:p>
          <a:p>
            <a:pPr marL="481541" indent="-481541">
              <a:buSzPct val="100000"/>
              <a:buAutoNum type="arabicPeriod" startAt="3"/>
              <a:defRPr sz="2600"/>
            </a:pPr>
            <a:r>
              <a:t>ATHARV. HARDIKAR</a:t>
            </a:r>
          </a:p>
          <a:p>
            <a:pPr>
              <a:defRPr sz="2600"/>
            </a:pPr>
            <a:r>
              <a:t>        MECHANICAL DEPARTMENT</a:t>
            </a:r>
          </a:p>
          <a:p>
            <a:pPr>
              <a:defRPr sz="2600"/>
            </a:pPr>
            <a:r>
              <a:t>        210100034</a:t>
            </a:r>
          </a:p>
          <a:p>
            <a:pPr>
              <a:defRPr sz="2600"/>
            </a:pPr>
          </a:p>
          <a:p>
            <a:pPr>
              <a:defRPr sz="2600"/>
            </a:pPr>
          </a:p>
          <a:p>
            <a:pPr>
              <a:defRPr sz="2600"/>
            </a:pPr>
            <a:r>
              <a:t>4. HEMANT MEENA</a:t>
            </a:r>
          </a:p>
          <a:p>
            <a:pPr>
              <a:defRPr sz="2600"/>
            </a:pPr>
            <a:r>
              <a:t>        MECHANICAL DEPARTMENT</a:t>
            </a:r>
          </a:p>
          <a:p>
            <a:pPr>
              <a:defRPr sz="2600"/>
            </a:pPr>
            <a:r>
              <a:t>        210100070</a:t>
            </a:r>
          </a:p>
        </p:txBody>
      </p:sp>
      <p:pic>
        <p:nvPicPr>
          <p:cNvPr id="116" name="Image" descr="Image"/>
          <p:cNvPicPr>
            <a:picLocks noChangeAspect="1"/>
          </p:cNvPicPr>
          <p:nvPr/>
        </p:nvPicPr>
        <p:blipFill>
          <a:blip r:embed="rId2">
            <a:extLst/>
          </a:blip>
          <a:stretch>
            <a:fillRect/>
          </a:stretch>
        </p:blipFill>
        <p:spPr>
          <a:xfrm>
            <a:off x="15665294" y="6619837"/>
            <a:ext cx="1938235" cy="1938234"/>
          </a:xfrm>
          <a:prstGeom prst="rect">
            <a:avLst/>
          </a:prstGeom>
          <a:ln w="12700">
            <a:miter lim="400000"/>
          </a:ln>
        </p:spPr>
      </p:pic>
      <p:pic>
        <p:nvPicPr>
          <p:cNvPr id="117" name="Image" descr="Image"/>
          <p:cNvPicPr>
            <a:picLocks noChangeAspect="1"/>
          </p:cNvPicPr>
          <p:nvPr/>
        </p:nvPicPr>
        <p:blipFill>
          <a:blip r:embed="rId3">
            <a:extLst/>
          </a:blip>
          <a:stretch>
            <a:fillRect/>
          </a:stretch>
        </p:blipFill>
        <p:spPr>
          <a:xfrm>
            <a:off x="15665294" y="9016321"/>
            <a:ext cx="1814334" cy="2082822"/>
          </a:xfrm>
          <a:prstGeom prst="rect">
            <a:avLst/>
          </a:prstGeom>
          <a:ln w="12700">
            <a:miter lim="400000"/>
          </a:ln>
        </p:spPr>
      </p:pic>
      <p:pic>
        <p:nvPicPr>
          <p:cNvPr id="118" name="Image" descr="Image"/>
          <p:cNvPicPr>
            <a:picLocks noChangeAspect="1"/>
          </p:cNvPicPr>
          <p:nvPr/>
        </p:nvPicPr>
        <p:blipFill>
          <a:blip r:embed="rId4">
            <a:extLst/>
          </a:blip>
          <a:stretch>
            <a:fillRect/>
          </a:stretch>
        </p:blipFill>
        <p:spPr>
          <a:xfrm>
            <a:off x="15709865" y="3891677"/>
            <a:ext cx="1893663" cy="2374033"/>
          </a:xfrm>
          <a:prstGeom prst="rect">
            <a:avLst/>
          </a:prstGeom>
          <a:ln w="12700">
            <a:miter lim="400000"/>
          </a:ln>
        </p:spPr>
      </p:pic>
      <p:pic>
        <p:nvPicPr>
          <p:cNvPr id="119" name="Image" descr="Image"/>
          <p:cNvPicPr>
            <a:picLocks noChangeAspect="1"/>
          </p:cNvPicPr>
          <p:nvPr/>
        </p:nvPicPr>
        <p:blipFill>
          <a:blip r:embed="rId5">
            <a:extLst/>
          </a:blip>
          <a:stretch>
            <a:fillRect/>
          </a:stretch>
        </p:blipFill>
        <p:spPr>
          <a:xfrm>
            <a:off x="15665294" y="11226807"/>
            <a:ext cx="1814334" cy="22330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WHAT WE UNDERSTOOD FROM THE PROBLEM STATEMENT…"/>
          <p:cNvSpPr txBox="1"/>
          <p:nvPr/>
        </p:nvSpPr>
        <p:spPr>
          <a:xfrm>
            <a:off x="306461" y="248235"/>
            <a:ext cx="23107568" cy="5778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pPr>
            <a:r>
              <a:t>WHAT WE UNDERSTOOD FROM THE PROBLEM STATEMENT</a:t>
            </a:r>
          </a:p>
          <a:p>
            <a:pPr>
              <a:defRPr sz="3000"/>
            </a:pPr>
            <a:r>
              <a:t>The unguided ground vehicle (UGV) that we are supposed to create will occupy 42cm*42cm*42cm volume initially, while functioning it can change size.</a:t>
            </a:r>
          </a:p>
          <a:p>
            <a:pPr>
              <a:defRPr sz="3000"/>
            </a:pPr>
          </a:p>
          <a:p>
            <a:pPr>
              <a:defRPr sz="3000"/>
            </a:pPr>
            <a:r>
              <a:t>Colour signs have to be used.</a:t>
            </a:r>
          </a:p>
          <a:p>
            <a:pPr>
              <a:defRPr sz="3000"/>
            </a:pPr>
          </a:p>
          <a:p>
            <a:pPr>
              <a:defRPr sz="3000"/>
            </a:pPr>
            <a:r>
              <a:t>The valley is of square shape and of 12m*12m size with an Aruco marker fitted somewhere in between and blocks as the obstacles. </a:t>
            </a:r>
          </a:p>
          <a:p>
            <a:pPr>
              <a:defRPr sz="3000"/>
            </a:pPr>
          </a:p>
          <a:p>
            <a:pPr>
              <a:defRPr sz="3000"/>
            </a:pPr>
            <a:r>
              <a:t>We’ve to take the inventory items of Cuboidal, Cylindrical or Thin Plate shape and precisely drop it to the place without losing connection at any instant. </a:t>
            </a:r>
          </a:p>
          <a:p>
            <a:pPr>
              <a:defRPr sz="3000"/>
            </a:pPr>
          </a:p>
          <a:p>
            <a:pPr>
              <a:defRPr sz="3000"/>
            </a:pPr>
            <a:r>
              <a:t>Our bot is equipped with all kind of sensors that are required.</a:t>
            </a:r>
          </a:p>
        </p:txBody>
      </p:sp>
      <p:pic>
        <p:nvPicPr>
          <p:cNvPr id="122" name="WhatsApp Image 2022-04-03 at 22.50.22.jpeg" descr="WhatsApp Image 2022-04-03 at 22.50.22.jpeg"/>
          <p:cNvPicPr>
            <a:picLocks noChangeAspect="1"/>
          </p:cNvPicPr>
          <p:nvPr/>
        </p:nvPicPr>
        <p:blipFill>
          <a:blip r:embed="rId2">
            <a:extLst/>
          </a:blip>
          <a:stretch>
            <a:fillRect/>
          </a:stretch>
        </p:blipFill>
        <p:spPr>
          <a:xfrm>
            <a:off x="6308185" y="7393123"/>
            <a:ext cx="9490959" cy="5828043"/>
          </a:xfrm>
          <a:prstGeom prst="rect">
            <a:avLst/>
          </a:prstGeom>
          <a:ln w="12700">
            <a:miter lim="400000"/>
          </a:ln>
        </p:spPr>
      </p:pic>
      <p:sp>
        <p:nvSpPr>
          <p:cNvPr id="123" name="A glance to how our world will look like"/>
          <p:cNvSpPr txBox="1"/>
          <p:nvPr/>
        </p:nvSpPr>
        <p:spPr>
          <a:xfrm>
            <a:off x="9928469" y="12625920"/>
            <a:ext cx="4527062"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 glance to how our world will look like</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r" isContent="0"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 four pillars of our work…"/>
          <p:cNvSpPr txBox="1"/>
          <p:nvPr/>
        </p:nvSpPr>
        <p:spPr>
          <a:xfrm>
            <a:off x="646915" y="1026343"/>
            <a:ext cx="13807876" cy="102888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pPr>
            <a:r>
              <a:t>The four pillars of our work</a:t>
            </a:r>
          </a:p>
          <a:p>
            <a:pPr>
              <a:defRPr sz="3400"/>
            </a:pPr>
          </a:p>
          <a:p>
            <a:pPr>
              <a:defRPr sz="3400"/>
            </a:pPr>
          </a:p>
          <a:p>
            <a:pPr>
              <a:defRPr sz="2800"/>
            </a:pPr>
            <a:r>
              <a:t>ROS or Robot operating system</a:t>
            </a:r>
            <a:r>
              <a:rPr b="0" sz="2400"/>
              <a:t> </a:t>
            </a:r>
            <a:r>
              <a:rPr b="0" sz="2600"/>
              <a:t>provided us the software frameworks for robot software development.</a:t>
            </a:r>
          </a:p>
          <a:p>
            <a:pPr>
              <a:defRPr sz="2600"/>
            </a:pPr>
            <a:r>
              <a:t>It provides services designed for package management, message passing between processes. It provides facility of nodes, Nodes are combined together into a graph and communicate with one another using streaming topics, RPC services, and the Parameter Server. </a:t>
            </a:r>
          </a:p>
          <a:p>
            <a:pPr>
              <a:defRPr sz="2600"/>
            </a:pPr>
          </a:p>
          <a:p>
            <a:pPr>
              <a:defRPr sz="2600"/>
            </a:pPr>
          </a:p>
          <a:p>
            <a:pPr>
              <a:defRPr sz="2600"/>
            </a:pPr>
          </a:p>
          <a:p>
            <a:pPr>
              <a:defRPr sz="2800"/>
            </a:pPr>
            <a:r>
              <a:t>Solidworks</a:t>
            </a:r>
            <a:r>
              <a:rPr b="0" sz="2600"/>
              <a:t> provided the software for precisely constructing the bot. Right from it’s wheels to the top end and the hand to pick the box, everything  is designed on solid works only.</a:t>
            </a:r>
            <a:endParaRPr sz="2600"/>
          </a:p>
          <a:p>
            <a:pPr>
              <a:defRPr sz="2600"/>
            </a:pPr>
          </a:p>
          <a:p>
            <a:pPr>
              <a:defRPr sz="2600"/>
            </a:pPr>
          </a:p>
          <a:p>
            <a:pPr>
              <a:defRPr sz="2600"/>
            </a:pPr>
          </a:p>
          <a:p>
            <a:pPr>
              <a:defRPr sz="2800"/>
            </a:pPr>
            <a:r>
              <a:t>OpenCV </a:t>
            </a:r>
            <a:r>
              <a:rPr b="0" sz="2600"/>
              <a:t>is a python library that helped us in detecting the Arucomarker. It is helpful in obstacle detection with the help of depth camera and other things. </a:t>
            </a:r>
            <a:endParaRPr sz="2600"/>
          </a:p>
          <a:p>
            <a:pPr>
              <a:defRPr sz="2600"/>
            </a:pPr>
          </a:p>
          <a:p>
            <a:pPr>
              <a:defRPr sz="2600"/>
            </a:pPr>
          </a:p>
          <a:p>
            <a:pPr>
              <a:defRPr sz="2600"/>
            </a:pPr>
          </a:p>
          <a:p>
            <a:pPr>
              <a:defRPr sz="2600"/>
            </a:pPr>
          </a:p>
          <a:p>
            <a:pPr>
              <a:defRPr sz="2800"/>
            </a:pPr>
            <a:r>
              <a:t>Gazebo</a:t>
            </a:r>
            <a:r>
              <a:rPr b="0" sz="2600"/>
              <a:t> provided the much needed environment for launching the bot and visually see  if all the files are running how they were supposed to be as per the URDF file.</a:t>
            </a:r>
          </a:p>
        </p:txBody>
      </p:sp>
      <p:pic>
        <p:nvPicPr>
          <p:cNvPr id="126" name="Image" descr="Image"/>
          <p:cNvPicPr>
            <a:picLocks noChangeAspect="1"/>
          </p:cNvPicPr>
          <p:nvPr/>
        </p:nvPicPr>
        <p:blipFill>
          <a:blip r:embed="rId2">
            <a:extLst/>
          </a:blip>
          <a:stretch>
            <a:fillRect/>
          </a:stretch>
        </p:blipFill>
        <p:spPr>
          <a:xfrm>
            <a:off x="16436353" y="2064835"/>
            <a:ext cx="4497247" cy="2335110"/>
          </a:xfrm>
          <a:prstGeom prst="rect">
            <a:avLst/>
          </a:prstGeom>
          <a:ln w="12700">
            <a:miter lim="400000"/>
          </a:ln>
        </p:spPr>
      </p:pic>
      <p:pic>
        <p:nvPicPr>
          <p:cNvPr id="127" name="Image" descr="Image"/>
          <p:cNvPicPr>
            <a:picLocks noChangeAspect="1"/>
          </p:cNvPicPr>
          <p:nvPr/>
        </p:nvPicPr>
        <p:blipFill>
          <a:blip r:embed="rId3">
            <a:extLst/>
          </a:blip>
          <a:stretch>
            <a:fillRect/>
          </a:stretch>
        </p:blipFill>
        <p:spPr>
          <a:xfrm>
            <a:off x="16520754" y="7281688"/>
            <a:ext cx="4328444" cy="2517566"/>
          </a:xfrm>
          <a:prstGeom prst="rect">
            <a:avLst/>
          </a:prstGeom>
          <a:ln w="12700">
            <a:miter lim="400000"/>
          </a:ln>
        </p:spPr>
      </p:pic>
      <p:pic>
        <p:nvPicPr>
          <p:cNvPr id="128" name="Image" descr="Image"/>
          <p:cNvPicPr>
            <a:picLocks noChangeAspect="1"/>
          </p:cNvPicPr>
          <p:nvPr/>
        </p:nvPicPr>
        <p:blipFill>
          <a:blip r:embed="rId4">
            <a:extLst/>
          </a:blip>
          <a:stretch>
            <a:fillRect/>
          </a:stretch>
        </p:blipFill>
        <p:spPr>
          <a:xfrm>
            <a:off x="16520754" y="10128680"/>
            <a:ext cx="4328444" cy="2226453"/>
          </a:xfrm>
          <a:prstGeom prst="rect">
            <a:avLst/>
          </a:prstGeom>
          <a:ln w="12700">
            <a:miter lim="400000"/>
          </a:ln>
        </p:spPr>
      </p:pic>
      <p:pic>
        <p:nvPicPr>
          <p:cNvPr id="129" name="Image" descr="Image"/>
          <p:cNvPicPr>
            <a:picLocks noChangeAspect="1"/>
          </p:cNvPicPr>
          <p:nvPr/>
        </p:nvPicPr>
        <p:blipFill>
          <a:blip r:embed="rId5">
            <a:extLst/>
          </a:blip>
          <a:stretch>
            <a:fillRect/>
          </a:stretch>
        </p:blipFill>
        <p:spPr>
          <a:xfrm>
            <a:off x="16476501" y="4649013"/>
            <a:ext cx="4416952" cy="23465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3" name="Follow_way…"/>
          <p:cNvGrpSpPr/>
          <p:nvPr/>
        </p:nvGrpSpPr>
        <p:grpSpPr>
          <a:xfrm>
            <a:off x="12988404" y="2169339"/>
            <a:ext cx="2671226" cy="1638837"/>
            <a:chOff x="0" y="0"/>
            <a:chExt cx="2671224" cy="1638836"/>
          </a:xfrm>
        </p:grpSpPr>
        <p:sp>
          <p:nvSpPr>
            <p:cNvPr id="131" name="Rectangle"/>
            <p:cNvSpPr/>
            <p:nvPr/>
          </p:nvSpPr>
          <p:spPr>
            <a:xfrm>
              <a:off x="7867" y="-1"/>
              <a:ext cx="2663357" cy="1638837"/>
            </a:xfrm>
            <a:prstGeom prst="rect">
              <a:avLst/>
            </a:prstGeom>
            <a:solidFill>
              <a:srgbClr val="000000"/>
            </a:solidFill>
            <a:ln w="12700" cap="flat">
              <a:noFill/>
              <a:miter lim="400000"/>
            </a:ln>
            <a:effectLst/>
          </p:spPr>
          <p:txBody>
            <a:bodyPr wrap="square" lIns="45719" tIns="45719" rIns="45719" bIns="45719" numCol="1" anchor="ctr">
              <a:noAutofit/>
            </a:bodyPr>
            <a:lstStyle/>
            <a:p>
              <a:pPr defTabSz="825500">
                <a:defRPr b="0" sz="3200">
                  <a:solidFill>
                    <a:schemeClr val="accent3">
                      <a:lumOff val="44000"/>
                    </a:schemeClr>
                  </a:solidFill>
                  <a:latin typeface="Helvetica Neue Medium"/>
                  <a:ea typeface="Helvetica Neue Medium"/>
                  <a:cs typeface="Helvetica Neue Medium"/>
                  <a:sym typeface="Helvetica Neue Medium"/>
                </a:defRPr>
              </a:pPr>
            </a:p>
          </p:txBody>
        </p:sp>
        <p:sp>
          <p:nvSpPr>
            <p:cNvPr id="132" name="Follow_way…"/>
            <p:cNvSpPr txBox="1"/>
            <p:nvPr/>
          </p:nvSpPr>
          <p:spPr>
            <a:xfrm>
              <a:off x="-1" y="329932"/>
              <a:ext cx="2671225" cy="1043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b="0" sz="3200">
                  <a:solidFill>
                    <a:schemeClr val="accent3">
                      <a:lumOff val="44000"/>
                    </a:schemeClr>
                  </a:solidFill>
                  <a:latin typeface="Helvetica Neue Medium"/>
                  <a:ea typeface="Helvetica Neue Medium"/>
                  <a:cs typeface="Helvetica Neue Medium"/>
                  <a:sym typeface="Helvetica Neue Medium"/>
                </a:defRPr>
              </a:pPr>
              <a:r>
                <a:t>Follow_way</a:t>
              </a:r>
            </a:p>
            <a:p>
              <a:pPr algn="ctr" defTabSz="825500">
                <a:defRPr b="0" sz="3200">
                  <a:solidFill>
                    <a:schemeClr val="accent3">
                      <a:lumOff val="44000"/>
                    </a:schemeClr>
                  </a:solidFill>
                  <a:latin typeface="Helvetica Neue Medium"/>
                  <a:ea typeface="Helvetica Neue Medium"/>
                  <a:cs typeface="Helvetica Neue Medium"/>
                  <a:sym typeface="Helvetica Neue Medium"/>
                </a:defRPr>
              </a:pPr>
              <a:r>
                <a:t>Points</a:t>
              </a:r>
            </a:p>
          </p:txBody>
        </p:sp>
      </p:grpSp>
      <p:grpSp>
        <p:nvGrpSpPr>
          <p:cNvPr id="136" name="diff_drive_…"/>
          <p:cNvGrpSpPr/>
          <p:nvPr/>
        </p:nvGrpSpPr>
        <p:grpSpPr>
          <a:xfrm>
            <a:off x="11629699" y="7741486"/>
            <a:ext cx="3397439" cy="1703170"/>
            <a:chOff x="0" y="0"/>
            <a:chExt cx="3397437" cy="1703169"/>
          </a:xfrm>
        </p:grpSpPr>
        <p:sp>
          <p:nvSpPr>
            <p:cNvPr id="134" name="Rectangle"/>
            <p:cNvSpPr/>
            <p:nvPr/>
          </p:nvSpPr>
          <p:spPr>
            <a:xfrm>
              <a:off x="-1" y="-1"/>
              <a:ext cx="3397439" cy="1703171"/>
            </a:xfrm>
            <a:prstGeom prst="rect">
              <a:avLst/>
            </a:prstGeom>
            <a:solidFill>
              <a:srgbClr val="000000"/>
            </a:solidFill>
            <a:ln w="12700" cap="flat">
              <a:noFill/>
              <a:miter lim="400000"/>
            </a:ln>
            <a:effectLst/>
          </p:spPr>
          <p:txBody>
            <a:bodyPr wrap="square" lIns="45719" tIns="45719" rIns="45719" bIns="45719" numCol="1" anchor="ctr">
              <a:noAutofit/>
            </a:bodyPr>
            <a:lstStyle/>
            <a:p>
              <a:pPr defTabSz="825500">
                <a:defRPr b="0" sz="3200">
                  <a:solidFill>
                    <a:schemeClr val="accent3">
                      <a:lumOff val="44000"/>
                    </a:schemeClr>
                  </a:solidFill>
                  <a:latin typeface="Helvetica Neue Medium"/>
                  <a:ea typeface="Helvetica Neue Medium"/>
                  <a:cs typeface="Helvetica Neue Medium"/>
                  <a:sym typeface="Helvetica Neue Medium"/>
                </a:defRPr>
              </a:pPr>
            </a:p>
          </p:txBody>
        </p:sp>
        <p:sp>
          <p:nvSpPr>
            <p:cNvPr id="135" name="diff_drive_…"/>
            <p:cNvSpPr txBox="1"/>
            <p:nvPr/>
          </p:nvSpPr>
          <p:spPr>
            <a:xfrm>
              <a:off x="-1" y="298679"/>
              <a:ext cx="3397439" cy="11058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825500">
                <a:defRPr b="0" sz="3400">
                  <a:solidFill>
                    <a:schemeClr val="accent3">
                      <a:lumOff val="44000"/>
                    </a:schemeClr>
                  </a:solidFill>
                  <a:latin typeface="Helvetica Neue Medium"/>
                  <a:ea typeface="Helvetica Neue Medium"/>
                  <a:cs typeface="Helvetica Neue Medium"/>
                  <a:sym typeface="Helvetica Neue Medium"/>
                </a:defRPr>
              </a:pPr>
              <a:r>
                <a:t>diff_drive_</a:t>
              </a:r>
            </a:p>
            <a:p>
              <a:pPr algn="ctr" defTabSz="825500">
                <a:defRPr b="0" sz="3200">
                  <a:solidFill>
                    <a:schemeClr val="accent3">
                      <a:lumOff val="44000"/>
                    </a:schemeClr>
                  </a:solidFill>
                  <a:latin typeface="Helvetica Neue Medium"/>
                  <a:ea typeface="Helvetica Neue Medium"/>
                  <a:cs typeface="Helvetica Neue Medium"/>
                  <a:sym typeface="Helvetica Neue Medium"/>
                </a:defRPr>
              </a:pPr>
              <a:r>
                <a:t>Controller</a:t>
              </a:r>
            </a:p>
          </p:txBody>
        </p:sp>
      </p:grpSp>
      <p:grpSp>
        <p:nvGrpSpPr>
          <p:cNvPr id="139" name="move_base…"/>
          <p:cNvGrpSpPr/>
          <p:nvPr/>
        </p:nvGrpSpPr>
        <p:grpSpPr>
          <a:xfrm>
            <a:off x="18225662" y="7711195"/>
            <a:ext cx="2532599" cy="1763748"/>
            <a:chOff x="0" y="0"/>
            <a:chExt cx="2532598" cy="1763747"/>
          </a:xfrm>
        </p:grpSpPr>
        <p:sp>
          <p:nvSpPr>
            <p:cNvPr id="137" name="Rectangle"/>
            <p:cNvSpPr/>
            <p:nvPr/>
          </p:nvSpPr>
          <p:spPr>
            <a:xfrm>
              <a:off x="-1" y="-1"/>
              <a:ext cx="2532600" cy="1763749"/>
            </a:xfrm>
            <a:prstGeom prst="rect">
              <a:avLst/>
            </a:prstGeom>
            <a:solidFill>
              <a:srgbClr val="000000"/>
            </a:solidFill>
            <a:ln w="12700" cap="flat">
              <a:noFill/>
              <a:miter lim="400000"/>
            </a:ln>
            <a:effectLst/>
          </p:spPr>
          <p:txBody>
            <a:bodyPr wrap="square" lIns="45719" tIns="45719" rIns="45719" bIns="45719" numCol="1" anchor="ctr">
              <a:noAutofit/>
            </a:bodyPr>
            <a:lstStyle/>
            <a:p>
              <a:pPr defTabSz="825500">
                <a:defRPr b="0" sz="3200">
                  <a:solidFill>
                    <a:schemeClr val="accent3">
                      <a:lumOff val="44000"/>
                    </a:schemeClr>
                  </a:solidFill>
                  <a:latin typeface="Helvetica Neue Medium"/>
                  <a:ea typeface="Helvetica Neue Medium"/>
                  <a:cs typeface="Helvetica Neue Medium"/>
                  <a:sym typeface="Helvetica Neue Medium"/>
                </a:defRPr>
              </a:pPr>
            </a:p>
          </p:txBody>
        </p:sp>
        <p:sp>
          <p:nvSpPr>
            <p:cNvPr id="138" name="move_base…"/>
            <p:cNvSpPr txBox="1"/>
            <p:nvPr/>
          </p:nvSpPr>
          <p:spPr>
            <a:xfrm>
              <a:off x="-1" y="341667"/>
              <a:ext cx="2532600" cy="10804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825500">
                <a:defRPr b="0" sz="3200">
                  <a:solidFill>
                    <a:schemeClr val="accent3">
                      <a:lumOff val="44000"/>
                    </a:schemeClr>
                  </a:solidFill>
                  <a:latin typeface="Helvetica Neue Medium"/>
                  <a:ea typeface="Helvetica Neue Medium"/>
                  <a:cs typeface="Helvetica Neue Medium"/>
                  <a:sym typeface="Helvetica Neue Medium"/>
                </a:defRPr>
              </a:pPr>
              <a:r>
                <a:t>move_base</a:t>
              </a:r>
            </a:p>
            <a:p>
              <a:pPr algn="ctr" defTabSz="825500">
                <a:defRPr b="0" sz="3200">
                  <a:solidFill>
                    <a:schemeClr val="accent3">
                      <a:lumOff val="44000"/>
                    </a:schemeClr>
                  </a:solidFill>
                  <a:latin typeface="Helvetica Neue Medium"/>
                  <a:ea typeface="Helvetica Neue Medium"/>
                  <a:cs typeface="Helvetica Neue Medium"/>
                  <a:sym typeface="Helvetica Neue Medium"/>
                </a:defRPr>
              </a:pPr>
              <a:r>
                <a:t>(Node)</a:t>
              </a:r>
            </a:p>
          </p:txBody>
        </p:sp>
      </p:grpSp>
      <p:sp>
        <p:nvSpPr>
          <p:cNvPr id="140" name="Line"/>
          <p:cNvSpPr/>
          <p:nvPr/>
        </p:nvSpPr>
        <p:spPr>
          <a:xfrm>
            <a:off x="4138412" y="3453388"/>
            <a:ext cx="3970530" cy="3"/>
          </a:xfrm>
          <a:prstGeom prst="line">
            <a:avLst/>
          </a:prstGeom>
          <a:ln w="25400">
            <a:solidFill>
              <a:srgbClr val="000000"/>
            </a:solidFill>
            <a:miter lim="400000"/>
            <a:tailEnd type="triangle"/>
          </a:ln>
        </p:spPr>
        <p:txBody>
          <a:bodyPr lIns="45719" rIns="45719"/>
          <a:lstStyle/>
          <a:p>
            <a:pPr/>
          </a:p>
        </p:txBody>
      </p:sp>
      <p:sp>
        <p:nvSpPr>
          <p:cNvPr id="141" name="Line"/>
          <p:cNvSpPr/>
          <p:nvPr/>
        </p:nvSpPr>
        <p:spPr>
          <a:xfrm>
            <a:off x="9154028" y="3453388"/>
            <a:ext cx="3740592" cy="3"/>
          </a:xfrm>
          <a:prstGeom prst="line">
            <a:avLst/>
          </a:prstGeom>
          <a:ln w="25400">
            <a:solidFill>
              <a:srgbClr val="000000"/>
            </a:solidFill>
            <a:miter lim="400000"/>
            <a:tailEnd type="triangle"/>
          </a:ln>
        </p:spPr>
        <p:txBody>
          <a:bodyPr lIns="45719" rIns="45719"/>
          <a:lstStyle/>
          <a:p>
            <a:pPr/>
          </a:p>
        </p:txBody>
      </p:sp>
      <p:sp>
        <p:nvSpPr>
          <p:cNvPr id="142" name="Line"/>
          <p:cNvSpPr/>
          <p:nvPr/>
        </p:nvSpPr>
        <p:spPr>
          <a:xfrm>
            <a:off x="15753416" y="3343805"/>
            <a:ext cx="3102481" cy="3"/>
          </a:xfrm>
          <a:prstGeom prst="line">
            <a:avLst/>
          </a:prstGeom>
          <a:ln w="25400">
            <a:solidFill>
              <a:srgbClr val="000000"/>
            </a:solidFill>
            <a:miter lim="400000"/>
            <a:tailEnd type="triangle"/>
          </a:ln>
        </p:spPr>
        <p:txBody>
          <a:bodyPr lIns="45719" rIns="45719"/>
          <a:lstStyle/>
          <a:p>
            <a:pPr/>
          </a:p>
        </p:txBody>
      </p:sp>
      <p:sp>
        <p:nvSpPr>
          <p:cNvPr id="143" name="Line"/>
          <p:cNvSpPr/>
          <p:nvPr/>
        </p:nvSpPr>
        <p:spPr>
          <a:xfrm>
            <a:off x="19491962" y="3785173"/>
            <a:ext cx="1" cy="3867199"/>
          </a:xfrm>
          <a:prstGeom prst="line">
            <a:avLst/>
          </a:prstGeom>
          <a:ln w="25400">
            <a:solidFill>
              <a:srgbClr val="000000"/>
            </a:solidFill>
            <a:miter lim="400000"/>
            <a:tailEnd type="triangle"/>
          </a:ln>
        </p:spPr>
        <p:txBody>
          <a:bodyPr lIns="45719" rIns="45719"/>
          <a:lstStyle/>
          <a:p>
            <a:pPr/>
          </a:p>
        </p:txBody>
      </p:sp>
      <p:sp>
        <p:nvSpPr>
          <p:cNvPr id="144" name="Line"/>
          <p:cNvSpPr/>
          <p:nvPr/>
        </p:nvSpPr>
        <p:spPr>
          <a:xfrm>
            <a:off x="7428944" y="9066855"/>
            <a:ext cx="3" cy="2273997"/>
          </a:xfrm>
          <a:prstGeom prst="line">
            <a:avLst/>
          </a:prstGeom>
          <a:ln w="25400">
            <a:solidFill>
              <a:srgbClr val="000000"/>
            </a:solidFill>
            <a:miter lim="400000"/>
            <a:tailEnd type="triangle"/>
          </a:ln>
        </p:spPr>
        <p:txBody>
          <a:bodyPr lIns="45719" rIns="45719"/>
          <a:lstStyle/>
          <a:p>
            <a:pPr/>
          </a:p>
        </p:txBody>
      </p:sp>
      <p:sp>
        <p:nvSpPr>
          <p:cNvPr id="145" name="Line"/>
          <p:cNvSpPr/>
          <p:nvPr/>
        </p:nvSpPr>
        <p:spPr>
          <a:xfrm flipV="1">
            <a:off x="14002796" y="4068982"/>
            <a:ext cx="1" cy="1816337"/>
          </a:xfrm>
          <a:prstGeom prst="line">
            <a:avLst/>
          </a:prstGeom>
          <a:ln w="25400">
            <a:solidFill>
              <a:srgbClr val="000000"/>
            </a:solidFill>
            <a:miter lim="400000"/>
            <a:tailEnd type="triangle"/>
          </a:ln>
        </p:spPr>
        <p:txBody>
          <a:bodyPr lIns="45719" rIns="45719"/>
          <a:lstStyle/>
          <a:p>
            <a:pPr/>
          </a:p>
        </p:txBody>
      </p:sp>
      <p:sp>
        <p:nvSpPr>
          <p:cNvPr id="146" name="Line"/>
          <p:cNvSpPr/>
          <p:nvPr/>
        </p:nvSpPr>
        <p:spPr>
          <a:xfrm flipH="1">
            <a:off x="7842825" y="8593069"/>
            <a:ext cx="3740591" cy="3"/>
          </a:xfrm>
          <a:prstGeom prst="line">
            <a:avLst/>
          </a:prstGeom>
          <a:ln w="25400">
            <a:solidFill>
              <a:srgbClr val="000000"/>
            </a:solidFill>
            <a:miter lim="400000"/>
            <a:tailEnd type="triangle"/>
          </a:ln>
        </p:spPr>
        <p:txBody>
          <a:bodyPr lIns="45719" rIns="45719"/>
          <a:lstStyle/>
          <a:p>
            <a:pPr/>
          </a:p>
        </p:txBody>
      </p:sp>
      <p:sp>
        <p:nvSpPr>
          <p:cNvPr id="147" name="Line"/>
          <p:cNvSpPr/>
          <p:nvPr/>
        </p:nvSpPr>
        <p:spPr>
          <a:xfrm flipH="1">
            <a:off x="15075160" y="8593069"/>
            <a:ext cx="3102480" cy="3"/>
          </a:xfrm>
          <a:prstGeom prst="line">
            <a:avLst/>
          </a:prstGeom>
          <a:ln w="25400">
            <a:solidFill>
              <a:srgbClr val="000000"/>
            </a:solidFill>
            <a:miter lim="400000"/>
            <a:tailEnd type="triangle"/>
          </a:ln>
        </p:spPr>
        <p:txBody>
          <a:bodyPr lIns="45719" rIns="45719"/>
          <a:lstStyle/>
          <a:p>
            <a:pPr/>
          </a:p>
        </p:txBody>
      </p:sp>
      <p:sp>
        <p:nvSpPr>
          <p:cNvPr id="148" name="(geometry_msg"/>
          <p:cNvSpPr txBox="1"/>
          <p:nvPr/>
        </p:nvSpPr>
        <p:spPr>
          <a:xfrm>
            <a:off x="4400055" y="3654287"/>
            <a:ext cx="290077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sz="3000"/>
              <a:t>geometry_msg</a:t>
            </a:r>
          </a:p>
        </p:txBody>
      </p:sp>
      <p:sp>
        <p:nvSpPr>
          <p:cNvPr id="149" name="X"/>
          <p:cNvSpPr txBox="1"/>
          <p:nvPr/>
        </p:nvSpPr>
        <p:spPr>
          <a:xfrm>
            <a:off x="3208819" y="3192921"/>
            <a:ext cx="507142" cy="520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X</a:t>
            </a:r>
          </a:p>
        </p:txBody>
      </p:sp>
      <p:sp>
        <p:nvSpPr>
          <p:cNvPr id="150" name="/topic1"/>
          <p:cNvSpPr txBox="1"/>
          <p:nvPr/>
        </p:nvSpPr>
        <p:spPr>
          <a:xfrm>
            <a:off x="5122776" y="2728290"/>
            <a:ext cx="1299791"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sz="3000"/>
              <a:t>topic1</a:t>
            </a:r>
          </a:p>
        </p:txBody>
      </p:sp>
      <p:sp>
        <p:nvSpPr>
          <p:cNvPr id="151" name="Odom"/>
          <p:cNvSpPr txBox="1"/>
          <p:nvPr/>
        </p:nvSpPr>
        <p:spPr>
          <a:xfrm>
            <a:off x="9126380" y="7831616"/>
            <a:ext cx="121488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Odom</a:t>
            </a:r>
          </a:p>
        </p:txBody>
      </p:sp>
      <p:sp>
        <p:nvSpPr>
          <p:cNvPr id="152" name="V"/>
          <p:cNvSpPr txBox="1"/>
          <p:nvPr/>
        </p:nvSpPr>
        <p:spPr>
          <a:xfrm>
            <a:off x="7278678" y="8332600"/>
            <a:ext cx="36842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V</a:t>
            </a:r>
          </a:p>
        </p:txBody>
      </p:sp>
      <p:sp>
        <p:nvSpPr>
          <p:cNvPr id="153" name="/Topic2…"/>
          <p:cNvSpPr txBox="1"/>
          <p:nvPr/>
        </p:nvSpPr>
        <p:spPr>
          <a:xfrm>
            <a:off x="5074330" y="9222618"/>
            <a:ext cx="2098696" cy="13845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pPr>
            <a:r>
              <a:t>/Topic2</a:t>
            </a:r>
          </a:p>
          <a:p>
            <a:pPr>
              <a:defRPr sz="3000"/>
            </a:pPr>
            <a:r>
              <a:t>(Custom_msg)</a:t>
            </a:r>
          </a:p>
        </p:txBody>
      </p:sp>
      <p:sp>
        <p:nvSpPr>
          <p:cNvPr id="154" name="U"/>
          <p:cNvSpPr txBox="1"/>
          <p:nvPr/>
        </p:nvSpPr>
        <p:spPr>
          <a:xfrm>
            <a:off x="19318446" y="3070846"/>
            <a:ext cx="347031" cy="54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100"/>
            </a:lvl1pPr>
          </a:lstStyle>
          <a:p>
            <a:pPr/>
            <a:r>
              <a:t>U</a:t>
            </a:r>
          </a:p>
        </p:txBody>
      </p:sp>
      <p:sp>
        <p:nvSpPr>
          <p:cNvPr id="155" name="T"/>
          <p:cNvSpPr txBox="1"/>
          <p:nvPr/>
        </p:nvSpPr>
        <p:spPr>
          <a:xfrm>
            <a:off x="8268568" y="3192921"/>
            <a:ext cx="347031" cy="520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T</a:t>
            </a:r>
          </a:p>
        </p:txBody>
      </p:sp>
      <p:sp>
        <p:nvSpPr>
          <p:cNvPr id="156" name="(Geometry_msgs/…"/>
          <p:cNvSpPr txBox="1"/>
          <p:nvPr/>
        </p:nvSpPr>
        <p:spPr>
          <a:xfrm>
            <a:off x="15684755" y="3438387"/>
            <a:ext cx="3239803" cy="9527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sz="3000"/>
              <a:t>Geometry_msgs</a:t>
            </a:r>
            <a:r>
              <a:t>/</a:t>
            </a:r>
          </a:p>
          <a:p>
            <a:pPr>
              <a:defRPr sz="3000"/>
            </a:pPr>
            <a:r>
              <a:t>Pose Array)</a:t>
            </a:r>
          </a:p>
        </p:txBody>
      </p:sp>
      <p:sp>
        <p:nvSpPr>
          <p:cNvPr id="157" name="Waypoints"/>
          <p:cNvSpPr txBox="1"/>
          <p:nvPr/>
        </p:nvSpPr>
        <p:spPr>
          <a:xfrm>
            <a:off x="16354820" y="2728290"/>
            <a:ext cx="2026370"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Waypoints</a:t>
            </a:r>
          </a:p>
        </p:txBody>
      </p:sp>
      <p:sp>
        <p:nvSpPr>
          <p:cNvPr id="158" name="(Pose with covariance…"/>
          <p:cNvSpPr txBox="1"/>
          <p:nvPr/>
        </p:nvSpPr>
        <p:spPr>
          <a:xfrm>
            <a:off x="9048266" y="3670253"/>
            <a:ext cx="4222143" cy="9527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(Pose with covariance </a:t>
            </a:r>
          </a:p>
          <a:p>
            <a:pPr>
              <a:defRPr sz="3000"/>
            </a:pPr>
            <a:r>
              <a:t>stumped)</a:t>
            </a:r>
          </a:p>
        </p:txBody>
      </p:sp>
      <p:sp>
        <p:nvSpPr>
          <p:cNvPr id="159" name="/initial pose"/>
          <p:cNvSpPr txBox="1"/>
          <p:nvPr/>
        </p:nvSpPr>
        <p:spPr>
          <a:xfrm>
            <a:off x="9993527" y="2728290"/>
            <a:ext cx="221017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/initial pose</a:t>
            </a:r>
          </a:p>
        </p:txBody>
      </p:sp>
      <p:sp>
        <p:nvSpPr>
          <p:cNvPr id="160" name="now_msgs/…"/>
          <p:cNvSpPr txBox="1"/>
          <p:nvPr/>
        </p:nvSpPr>
        <p:spPr>
          <a:xfrm>
            <a:off x="9006878" y="8758454"/>
            <a:ext cx="2189152" cy="9527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now_msgs/</a:t>
            </a:r>
          </a:p>
          <a:p>
            <a:pPr>
              <a:defRPr sz="3000"/>
            </a:pPr>
            <a:r>
              <a:t>Odometer</a:t>
            </a:r>
          </a:p>
        </p:txBody>
      </p:sp>
      <p:sp>
        <p:nvSpPr>
          <p:cNvPr id="161" name="(Motors of the robot)"/>
          <p:cNvSpPr txBox="1"/>
          <p:nvPr/>
        </p:nvSpPr>
        <p:spPr>
          <a:xfrm>
            <a:off x="5459412" y="11597555"/>
            <a:ext cx="385993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(Motors of the robot)</a:t>
            </a:r>
          </a:p>
        </p:txBody>
      </p:sp>
      <p:sp>
        <p:nvSpPr>
          <p:cNvPr id="162" name="(geometry_…"/>
          <p:cNvSpPr txBox="1"/>
          <p:nvPr/>
        </p:nvSpPr>
        <p:spPr>
          <a:xfrm>
            <a:off x="15565806" y="8617686"/>
            <a:ext cx="2266356" cy="9527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sz="3000"/>
              <a:t>geometry_</a:t>
            </a:r>
            <a:endParaRPr sz="3000"/>
          </a:p>
          <a:p>
            <a:pPr>
              <a:defRPr sz="3000"/>
            </a:pPr>
            <a:r>
              <a:t>Msgs/Twist)</a:t>
            </a:r>
          </a:p>
        </p:txBody>
      </p:sp>
      <p:sp>
        <p:nvSpPr>
          <p:cNvPr id="163" name="Cmd_vel/"/>
          <p:cNvSpPr txBox="1"/>
          <p:nvPr/>
        </p:nvSpPr>
        <p:spPr>
          <a:xfrm>
            <a:off x="15770406" y="7831616"/>
            <a:ext cx="1787166"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Cmd_vel</a:t>
            </a:r>
            <a:r>
              <a:rPr sz="2400"/>
              <a:t>/</a:t>
            </a:r>
          </a:p>
        </p:txBody>
      </p:sp>
      <p:sp>
        <p:nvSpPr>
          <p:cNvPr id="164" name="Path_reading…"/>
          <p:cNvSpPr txBox="1"/>
          <p:nvPr/>
        </p:nvSpPr>
        <p:spPr>
          <a:xfrm>
            <a:off x="11556803" y="4623146"/>
            <a:ext cx="2527921" cy="9527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Path_reading</a:t>
            </a:r>
          </a:p>
          <a:p>
            <a:pPr>
              <a:defRPr sz="3000"/>
            </a:pPr>
            <a:r>
              <a:t>(std_msgs)</a:t>
            </a:r>
          </a:p>
        </p:txBody>
      </p:sp>
      <p:sp>
        <p:nvSpPr>
          <p:cNvPr id="165" name="move_base_…"/>
          <p:cNvSpPr txBox="1"/>
          <p:nvPr/>
        </p:nvSpPr>
        <p:spPr>
          <a:xfrm>
            <a:off x="19538642" y="4755813"/>
            <a:ext cx="3163417" cy="18163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move_base_</a:t>
            </a:r>
          </a:p>
          <a:p>
            <a:pPr>
              <a:defRPr sz="3000"/>
            </a:pPr>
            <a:r>
              <a:t>Simple/goals</a:t>
            </a:r>
          </a:p>
          <a:p>
            <a:pPr>
              <a:defRPr sz="3000"/>
            </a:pPr>
            <a:r>
              <a:t>(geometry_msgs</a:t>
            </a:r>
          </a:p>
          <a:p>
            <a:pPr>
              <a:defRPr sz="3000"/>
            </a:pPr>
            <a:r>
              <a:t>Pose Stumped)</a:t>
            </a:r>
          </a:p>
        </p:txBody>
      </p:sp>
      <p:sp>
        <p:nvSpPr>
          <p:cNvPr id="166" name="FLOW OF CONTROL INTERPRETATION"/>
          <p:cNvSpPr txBox="1"/>
          <p:nvPr/>
        </p:nvSpPr>
        <p:spPr>
          <a:xfrm>
            <a:off x="9477929" y="809007"/>
            <a:ext cx="7722395" cy="5582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FLOW OF CONTROL INTERPRETATION</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IMULATION…"/>
          <p:cNvSpPr txBox="1"/>
          <p:nvPr/>
        </p:nvSpPr>
        <p:spPr>
          <a:xfrm>
            <a:off x="543696" y="892021"/>
            <a:ext cx="14148535" cy="11126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SIMULATION</a:t>
            </a:r>
          </a:p>
          <a:p>
            <a:pPr>
              <a:defRPr sz="2800"/>
            </a:pPr>
          </a:p>
          <a:p>
            <a:pPr>
              <a:defRPr sz="2800"/>
            </a:pPr>
            <a:r>
              <a:t>The robot file is launched and the robot appears in the GAZEBO, then the depth camera was added to the robot which provides the exact location of the Aruco and then detect the distance between the Aruco marker and the robot.</a:t>
            </a:r>
          </a:p>
          <a:p>
            <a:pPr>
              <a:defRPr sz="2800"/>
            </a:pPr>
          </a:p>
          <a:p>
            <a:pPr>
              <a:defRPr sz="2800"/>
            </a:pPr>
            <a:r>
              <a:t>The robot will then move according the provided coordinates.</a:t>
            </a:r>
          </a:p>
          <a:p>
            <a:pPr>
              <a:defRPr sz="2800"/>
            </a:pPr>
          </a:p>
          <a:p>
            <a:pPr>
              <a:defRPr sz="2800"/>
            </a:pPr>
            <a:r>
              <a:t>The robot designed on the solidworks consist of the four wheels guided by four individual motors without any axle.</a:t>
            </a:r>
          </a:p>
          <a:p>
            <a:pPr>
              <a:defRPr sz="2800"/>
            </a:pPr>
          </a:p>
          <a:p>
            <a:pPr>
              <a:defRPr sz="2800"/>
            </a:pPr>
            <a:r>
              <a:t>The waypoints provided are then passed on to the Node called FOLLOW_WAYPOINTS then the data is further published to another Node called MOVE_BASE.</a:t>
            </a:r>
          </a:p>
          <a:p>
            <a:pPr>
              <a:defRPr sz="2800"/>
            </a:pPr>
          </a:p>
          <a:p>
            <a:pPr>
              <a:defRPr sz="2800"/>
            </a:pPr>
            <a:r>
              <a:t>Then the Inter Coalition Function I.e. the smooth function along the waypoints provided which gives velocity and angular velocity along all three directions comes into effect.</a:t>
            </a:r>
          </a:p>
          <a:p>
            <a:pPr>
              <a:defRPr sz="2800"/>
            </a:pPr>
            <a:r>
              <a:t>Feedback of the difference between the actual path and the ideal path is calculated in every step and accordingly the difference will be minimized with each step.</a:t>
            </a:r>
          </a:p>
          <a:p>
            <a:pPr>
              <a:defRPr sz="2800"/>
            </a:pPr>
          </a:p>
          <a:p>
            <a:pPr>
              <a:defRPr sz="2800"/>
            </a:pPr>
            <a:r>
              <a:t>Using the differential drive, now the odometry data is received.</a:t>
            </a:r>
          </a:p>
          <a:p>
            <a:pPr>
              <a:defRPr sz="2800"/>
            </a:pPr>
          </a:p>
          <a:p>
            <a:pPr>
              <a:defRPr sz="2800"/>
            </a:pPr>
            <a:r>
              <a:t>Then the spawning is done and the word file is converted to URDF file and the ROBOT in GAZEBO world is formed.</a:t>
            </a:r>
          </a:p>
          <a:p>
            <a:pPr>
              <a:defRPr sz="2800"/>
            </a:pPr>
          </a:p>
          <a:p>
            <a:pPr>
              <a:defRPr sz="2800"/>
            </a:pPr>
            <a:r>
              <a:t>This is how the simulation takes place.</a:t>
            </a:r>
          </a:p>
        </p:txBody>
      </p:sp>
      <p:pic>
        <p:nvPicPr>
          <p:cNvPr id="169" name="Image" descr="Image"/>
          <p:cNvPicPr>
            <a:picLocks noChangeAspect="1"/>
          </p:cNvPicPr>
          <p:nvPr/>
        </p:nvPicPr>
        <p:blipFill>
          <a:blip r:embed="rId2">
            <a:extLst/>
          </a:blip>
          <a:stretch>
            <a:fillRect/>
          </a:stretch>
        </p:blipFill>
        <p:spPr>
          <a:xfrm>
            <a:off x="15703413" y="4300461"/>
            <a:ext cx="7853669" cy="44176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HE PICTORIAL REPRESENTATION OF SIMULATION…"/>
          <p:cNvSpPr txBox="1"/>
          <p:nvPr/>
        </p:nvSpPr>
        <p:spPr>
          <a:xfrm>
            <a:off x="828871" y="296824"/>
            <a:ext cx="9916011" cy="122692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p>
          <a:p>
            <a:pPr>
              <a:defRPr sz="3200"/>
            </a:pPr>
          </a:p>
          <a:p>
            <a:pPr>
              <a:defRPr sz="3200"/>
            </a:pPr>
          </a:p>
          <a:p>
            <a:pPr>
              <a:defRPr sz="3200"/>
            </a:pPr>
            <a:r>
              <a:t>THE PICTORIAL REPRESENTATION OF SIMULATION</a:t>
            </a:r>
          </a:p>
          <a:p>
            <a:pPr>
              <a:defRPr sz="3200"/>
            </a:pPr>
          </a:p>
          <a:p>
            <a:pPr algn="r">
              <a:defRPr sz="3200"/>
            </a:pPr>
          </a:p>
          <a:p>
            <a:pPr algn="r">
              <a:defRPr sz="3200"/>
            </a:pPr>
          </a:p>
          <a:p>
            <a:pPr algn="r">
              <a:defRPr sz="3200"/>
            </a:pPr>
          </a:p>
          <a:p>
            <a:pPr algn="r">
              <a:defRPr sz="3200"/>
            </a:pPr>
            <a:r>
              <a:t>THE DESIGNED ROBOT</a:t>
            </a:r>
          </a:p>
          <a:p>
            <a:pPr algn="r">
              <a:defRPr sz="3200"/>
            </a:pPr>
          </a:p>
          <a:p>
            <a:pPr algn="r">
              <a:defRPr sz="3200"/>
            </a:pPr>
          </a:p>
          <a:p>
            <a:pPr algn="r">
              <a:defRPr sz="3200"/>
            </a:pPr>
          </a:p>
          <a:p>
            <a:pPr algn="r">
              <a:defRPr sz="3200"/>
            </a:pPr>
          </a:p>
          <a:p>
            <a:pPr algn="r">
              <a:defRPr sz="3200"/>
            </a:pPr>
          </a:p>
          <a:p>
            <a:pPr algn="r">
              <a:defRPr sz="3200"/>
            </a:pPr>
          </a:p>
          <a:p>
            <a:pPr algn="r">
              <a:defRPr sz="3200"/>
            </a:pPr>
          </a:p>
          <a:p>
            <a:pPr algn="r">
              <a:defRPr sz="3200"/>
            </a:pPr>
          </a:p>
          <a:p>
            <a:pPr algn="r">
              <a:defRPr sz="3200"/>
            </a:pPr>
            <a:endParaRPr sz="2800"/>
          </a:p>
          <a:p>
            <a:pPr algn="r">
              <a:defRPr sz="3200"/>
            </a:pPr>
            <a:r>
              <a:t>THE WORLD IN GAZEBO</a:t>
            </a:r>
            <a:endParaRPr sz="2800"/>
          </a:p>
          <a:p>
            <a:pPr>
              <a:defRPr sz="2800"/>
            </a:pPr>
          </a:p>
          <a:p>
            <a:pPr>
              <a:defRPr sz="2800"/>
            </a:pPr>
          </a:p>
          <a:p>
            <a:pPr>
              <a:defRPr sz="2800"/>
            </a:pPr>
          </a:p>
          <a:p>
            <a:pPr>
              <a:defRPr sz="2800"/>
            </a:pPr>
          </a:p>
          <a:p>
            <a:pPr>
              <a:defRPr sz="2800"/>
            </a:pPr>
          </a:p>
          <a:p>
            <a:pPr>
              <a:defRPr sz="2800"/>
            </a:pPr>
          </a:p>
        </p:txBody>
      </p:sp>
      <p:pic>
        <p:nvPicPr>
          <p:cNvPr id="172" name="Image" descr="Image"/>
          <p:cNvPicPr>
            <a:picLocks noChangeAspect="1"/>
          </p:cNvPicPr>
          <p:nvPr/>
        </p:nvPicPr>
        <p:blipFill>
          <a:blip r:embed="rId2">
            <a:extLst/>
          </a:blip>
          <a:stretch>
            <a:fillRect/>
          </a:stretch>
        </p:blipFill>
        <p:spPr>
          <a:xfrm>
            <a:off x="12975506" y="2861657"/>
            <a:ext cx="8584988" cy="4829059"/>
          </a:xfrm>
          <a:prstGeom prst="rect">
            <a:avLst/>
          </a:prstGeom>
          <a:ln w="12700">
            <a:miter lim="400000"/>
          </a:ln>
        </p:spPr>
      </p:pic>
      <p:pic>
        <p:nvPicPr>
          <p:cNvPr id="173" name="Image" descr="Image"/>
          <p:cNvPicPr>
            <a:picLocks noChangeAspect="1"/>
          </p:cNvPicPr>
          <p:nvPr/>
        </p:nvPicPr>
        <p:blipFill>
          <a:blip r:embed="rId3">
            <a:extLst/>
          </a:blip>
          <a:stretch>
            <a:fillRect/>
          </a:stretch>
        </p:blipFill>
        <p:spPr>
          <a:xfrm>
            <a:off x="12975506" y="8468981"/>
            <a:ext cx="8584988" cy="48290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prism di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15623286" y="254979"/>
            <a:ext cx="7389596" cy="4156648"/>
          </a:xfrm>
          <a:prstGeom prst="rect">
            <a:avLst/>
          </a:prstGeom>
          <a:ln w="12700">
            <a:miter lim="400000"/>
          </a:ln>
        </p:spPr>
      </p:pic>
      <p:sp>
        <p:nvSpPr>
          <p:cNvPr id="176" name="3. ROBOT IN THE WORLD…"/>
          <p:cNvSpPr txBox="1"/>
          <p:nvPr/>
        </p:nvSpPr>
        <p:spPr>
          <a:xfrm>
            <a:off x="1417711" y="1428513"/>
            <a:ext cx="10790327" cy="9437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defRPr sz="2800"/>
            </a:pPr>
            <a:r>
              <a:t> ROBOT IN THE WORLD</a:t>
            </a: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r>
              <a:t> ROBOT DETECTING THE ARUCO MARKER</a:t>
            </a: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p>
          <a:p>
            <a:pPr algn="r">
              <a:defRPr sz="2800"/>
            </a:pPr>
            <a:r>
              <a:t>ARUCO MARKER DETECTED</a:t>
            </a:r>
          </a:p>
        </p:txBody>
      </p:sp>
      <p:pic>
        <p:nvPicPr>
          <p:cNvPr id="177" name="Image" descr="Image"/>
          <p:cNvPicPr>
            <a:picLocks noChangeAspect="1"/>
          </p:cNvPicPr>
          <p:nvPr/>
        </p:nvPicPr>
        <p:blipFill>
          <a:blip r:embed="rId2">
            <a:extLst/>
          </a:blip>
          <a:stretch>
            <a:fillRect/>
          </a:stretch>
        </p:blipFill>
        <p:spPr>
          <a:xfrm>
            <a:off x="15623286" y="4779676"/>
            <a:ext cx="7389596" cy="4156648"/>
          </a:xfrm>
          <a:prstGeom prst="rect">
            <a:avLst/>
          </a:prstGeom>
          <a:ln w="12700">
            <a:miter lim="400000"/>
          </a:ln>
        </p:spPr>
      </p:pic>
      <p:pic>
        <p:nvPicPr>
          <p:cNvPr id="178" name="Image" descr="Image"/>
          <p:cNvPicPr>
            <a:picLocks noChangeAspect="1"/>
          </p:cNvPicPr>
          <p:nvPr/>
        </p:nvPicPr>
        <p:blipFill>
          <a:blip r:embed="rId3">
            <a:extLst/>
          </a:blip>
          <a:stretch>
            <a:fillRect/>
          </a:stretch>
        </p:blipFill>
        <p:spPr>
          <a:xfrm>
            <a:off x="15623286" y="9304373"/>
            <a:ext cx="7520394" cy="42302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EXPERIENCE AND TROUBLES WHILE SOLVING PS…"/>
          <p:cNvSpPr txBox="1"/>
          <p:nvPr/>
        </p:nvSpPr>
        <p:spPr>
          <a:xfrm>
            <a:off x="547316" y="2355880"/>
            <a:ext cx="23289367" cy="82933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pPr>
            <a:r>
              <a:t>EXPERIENCE AND TROUBLES WHILE SOLVING PS </a:t>
            </a:r>
          </a:p>
          <a:p>
            <a:pPr>
              <a:defRPr sz="3000"/>
            </a:pPr>
          </a:p>
          <a:p>
            <a:pPr>
              <a:defRPr sz="3000"/>
            </a:pPr>
            <a:r>
              <a:t>CONTROLS </a:t>
            </a:r>
          </a:p>
          <a:p>
            <a:pPr>
              <a:defRPr sz="3000"/>
            </a:pPr>
          </a:p>
          <a:p>
            <a:pPr>
              <a:defRPr sz="3000"/>
            </a:pPr>
            <a:r>
              <a:t>Controls - primary experience - ROS</a:t>
            </a:r>
          </a:p>
          <a:p>
            <a:pPr>
              <a:defRPr sz="3000"/>
            </a:pPr>
            <a:r>
              <a:t>Challenge in visualization of physical parameters in simulation.</a:t>
            </a:r>
          </a:p>
          <a:p>
            <a:pPr>
              <a:defRPr sz="3000"/>
            </a:pPr>
            <a:r>
              <a:t>A lot of online surfing for existing ROS nodes and connecting them together.</a:t>
            </a:r>
          </a:p>
          <a:p>
            <a:pPr>
              <a:defRPr sz="3000"/>
            </a:pPr>
            <a:r>
              <a:t>Debugging - welcome to everybody's nightmare.</a:t>
            </a:r>
          </a:p>
          <a:p>
            <a:pPr>
              <a:defRPr sz="3000"/>
            </a:pPr>
            <a:r>
              <a:t>The overall experience of working in control division.</a:t>
            </a:r>
          </a:p>
          <a:p>
            <a:pPr>
              <a:defRPr sz="3000"/>
            </a:pPr>
          </a:p>
          <a:p>
            <a:pPr>
              <a:defRPr sz="3000"/>
            </a:pPr>
            <a:r>
              <a:t>Issues faced by control:</a:t>
            </a:r>
          </a:p>
          <a:p>
            <a:pPr>
              <a:defRPr sz="3000"/>
            </a:pPr>
          </a:p>
          <a:p>
            <a:pPr>
              <a:defRPr sz="3000"/>
            </a:pPr>
            <a:r>
              <a:t>Unable to publish a continuous stream of msgs to /waypoint topic.</a:t>
            </a:r>
          </a:p>
          <a:p>
            <a:pPr>
              <a:defRPr sz="3000"/>
            </a:pPr>
            <a:r>
              <a:t>Unable to effectively use the path_ready topic for follow_waypoints node.</a:t>
            </a:r>
          </a:p>
          <a:p>
            <a:pPr>
              <a:defRPr sz="3000"/>
            </a:pPr>
            <a:r>
              <a:t>Conversion of a 2 wheel drive to a 4 wheel drive control without adequate exposure to control mathematics.</a:t>
            </a:r>
          </a:p>
          <a:p>
            <a:pPr>
              <a:defRPr sz="3000"/>
            </a:pPr>
          </a:p>
          <a:p>
            <a:pPr>
              <a:defRPr sz="3000"/>
            </a:pPr>
          </a:p>
          <a:p>
            <a:pPr>
              <a:defRPr sz="3000"/>
            </a:pPr>
            <a:r>
              <a:t> </a:t>
            </a:r>
          </a:p>
          <a:p>
            <a:pPr>
              <a:defRPr sz="3000"/>
            </a:pPr>
            <a:r>
              <a:t> </a:t>
            </a:r>
          </a:p>
        </p:txBody>
      </p:sp>
      <p:pic>
        <p:nvPicPr>
          <p:cNvPr id="181" name="Image" descr="Image"/>
          <p:cNvPicPr>
            <a:picLocks noChangeAspect="1"/>
          </p:cNvPicPr>
          <p:nvPr/>
        </p:nvPicPr>
        <p:blipFill>
          <a:blip r:embed="rId2">
            <a:extLst/>
          </a:blip>
          <a:stretch>
            <a:fillRect/>
          </a:stretch>
        </p:blipFill>
        <p:spPr>
          <a:xfrm>
            <a:off x="7640980" y="9134371"/>
            <a:ext cx="7822414" cy="440011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hecker dir="horz"/>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emplate">
  <a:themeElements>
    <a:clrScheme name="template">
      <a:dk1>
        <a:srgbClr val="4D4D4D"/>
      </a:dk1>
      <a:lt1>
        <a:srgbClr val="FFFFFF"/>
      </a:lt1>
      <a:dk2>
        <a:srgbClr val="A7A7A7"/>
      </a:dk2>
      <a:lt2>
        <a:srgbClr val="535353"/>
      </a:lt2>
      <a:accent1>
        <a:srgbClr val="C75E00"/>
      </a:accent1>
      <a:accent2>
        <a:srgbClr val="FED416"/>
      </a:accent2>
      <a:accent3>
        <a:srgbClr val="8F8F8F"/>
      </a:accent3>
      <a:accent4>
        <a:srgbClr val="404040"/>
      </a:accent4>
      <a:accent5>
        <a:srgbClr val="E0B6AA"/>
      </a:accent5>
      <a:accent6>
        <a:srgbClr val="E6C013"/>
      </a:accent6>
      <a:hlink>
        <a:srgbClr val="0000FF"/>
      </a:hlink>
      <a:folHlink>
        <a:srgbClr val="FF00FF"/>
      </a:folHlink>
    </a:clrScheme>
    <a:fontScheme name="template">
      <a:majorFont>
        <a:latin typeface="Helvetica"/>
        <a:ea typeface="Helvetica"/>
        <a:cs typeface="Helvetica"/>
      </a:majorFont>
      <a:minorFont>
        <a:latin typeface="Helvetica Neue"/>
        <a:ea typeface="Helvetica Neue"/>
        <a:cs typeface="Helvetica Neue"/>
      </a:minorFont>
    </a:fontScheme>
    <a:fmtScheme name="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plate">
  <a:themeElements>
    <a:clrScheme name="template">
      <a:dk1>
        <a:srgbClr val="000000"/>
      </a:dk1>
      <a:lt1>
        <a:srgbClr val="FFFFFF"/>
      </a:lt1>
      <a:dk2>
        <a:srgbClr val="A7A7A7"/>
      </a:dk2>
      <a:lt2>
        <a:srgbClr val="535353"/>
      </a:lt2>
      <a:accent1>
        <a:srgbClr val="C75E00"/>
      </a:accent1>
      <a:accent2>
        <a:srgbClr val="FED416"/>
      </a:accent2>
      <a:accent3>
        <a:srgbClr val="8F8F8F"/>
      </a:accent3>
      <a:accent4>
        <a:srgbClr val="404040"/>
      </a:accent4>
      <a:accent5>
        <a:srgbClr val="E0B6AA"/>
      </a:accent5>
      <a:accent6>
        <a:srgbClr val="E6C013"/>
      </a:accent6>
      <a:hlink>
        <a:srgbClr val="0000FF"/>
      </a:hlink>
      <a:folHlink>
        <a:srgbClr val="FF00FF"/>
      </a:folHlink>
    </a:clrScheme>
    <a:fontScheme name="template">
      <a:majorFont>
        <a:latin typeface="Helvetica"/>
        <a:ea typeface="Helvetica"/>
        <a:cs typeface="Helvetica"/>
      </a:majorFont>
      <a:minorFont>
        <a:latin typeface="Helvetica Neue"/>
        <a:ea typeface="Helvetica Neue"/>
        <a:cs typeface="Helvetica Neue"/>
      </a:minorFont>
    </a:fontScheme>
    <a:fmtScheme name="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1" baseline="0" cap="none" i="0" spc="0" strike="noStrike" sz="1800" u="none" kumimoji="0" normalizeH="0">
            <a:ln>
              <a:noFill/>
            </a:ln>
            <a:solidFill>
              <a:srgbClr val="4D4D4D"/>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